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1"/>
  </p:notesMasterIdLst>
  <p:sldIdLst>
    <p:sldId id="256" r:id="rId2"/>
    <p:sldId id="257" r:id="rId3"/>
    <p:sldId id="258" r:id="rId4"/>
    <p:sldId id="259" r:id="rId5"/>
    <p:sldId id="260" r:id="rId6"/>
    <p:sldId id="261" r:id="rId7"/>
    <p:sldId id="262" r:id="rId8"/>
    <p:sldId id="275" r:id="rId9"/>
    <p:sldId id="263" r:id="rId10"/>
    <p:sldId id="265" r:id="rId11"/>
    <p:sldId id="264" r:id="rId12"/>
    <p:sldId id="266" r:id="rId13"/>
    <p:sldId id="267" r:id="rId14"/>
    <p:sldId id="268" r:id="rId15"/>
    <p:sldId id="269" r:id="rId16"/>
    <p:sldId id="274" r:id="rId17"/>
    <p:sldId id="271" r:id="rId18"/>
    <p:sldId id="270" r:id="rId19"/>
    <p:sldId id="273"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66"/>
    <p:restoredTop sz="94674"/>
  </p:normalViewPr>
  <p:slideViewPr>
    <p:cSldViewPr snapToGrid="0">
      <p:cViewPr varScale="1">
        <p:scale>
          <a:sx n="102" d="100"/>
          <a:sy n="102" d="100"/>
        </p:scale>
        <p:origin x="47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AF8A59-E239-D242-9668-D7993ED07AB4}" type="doc">
      <dgm:prSet loTypeId="urn:microsoft.com/office/officeart/2005/8/layout/hierarchy2" loCatId="" qsTypeId="urn:microsoft.com/office/officeart/2005/8/quickstyle/simple1" qsCatId="simple" csTypeId="urn:microsoft.com/office/officeart/2005/8/colors/accent1_2" csCatId="accent1" phldr="1"/>
      <dgm:spPr/>
      <dgm:t>
        <a:bodyPr/>
        <a:lstStyle/>
        <a:p>
          <a:endParaRPr lang="zh-CN" altLang="en-US"/>
        </a:p>
      </dgm:t>
    </dgm:pt>
    <dgm:pt modelId="{6BFAD228-65D3-0A47-8FB1-7BD6DCBF47DE}">
      <dgm:prSet phldrT="[文本]"/>
      <dgm:spPr/>
      <dgm:t>
        <a:bodyPr/>
        <a:lstStyle/>
        <a:p>
          <a:r>
            <a:rPr lang="en-US" altLang="zh-CN" dirty="0"/>
            <a:t>main</a:t>
          </a:r>
          <a:endParaRPr lang="zh-CN" altLang="en-US" dirty="0"/>
        </a:p>
      </dgm:t>
    </dgm:pt>
    <dgm:pt modelId="{4ECE7A36-3E9D-6242-83E4-31BB90E14D7C}" type="parTrans" cxnId="{82B6C09B-E6D8-B240-82D8-8F38DF07DE95}">
      <dgm:prSet/>
      <dgm:spPr/>
      <dgm:t>
        <a:bodyPr/>
        <a:lstStyle/>
        <a:p>
          <a:endParaRPr lang="zh-CN" altLang="en-US"/>
        </a:p>
      </dgm:t>
    </dgm:pt>
    <dgm:pt modelId="{34B59AF0-0B6F-BC4A-9631-349535882F0E}" type="sibTrans" cxnId="{82B6C09B-E6D8-B240-82D8-8F38DF07DE95}">
      <dgm:prSet/>
      <dgm:spPr/>
      <dgm:t>
        <a:bodyPr/>
        <a:lstStyle/>
        <a:p>
          <a:endParaRPr lang="zh-CN" altLang="en-US"/>
        </a:p>
      </dgm:t>
    </dgm:pt>
    <dgm:pt modelId="{764A4A2D-2745-E346-9D60-50CB86BABD5E}">
      <dgm:prSet phldrT="[文本]"/>
      <dgm:spPr/>
      <dgm:t>
        <a:bodyPr/>
        <a:lstStyle/>
        <a:p>
          <a:r>
            <a:rPr lang="en-US" altLang="zh-CN" dirty="0"/>
            <a:t>GAME</a:t>
          </a:r>
          <a:endParaRPr lang="zh-CN" altLang="en-US" dirty="0"/>
        </a:p>
      </dgm:t>
    </dgm:pt>
    <dgm:pt modelId="{0E72D51F-532F-B449-A4B7-93A7651237B7}" type="parTrans" cxnId="{BE703BC9-855C-9744-9E67-A78DC64FF47E}">
      <dgm:prSet/>
      <dgm:spPr/>
      <dgm:t>
        <a:bodyPr/>
        <a:lstStyle/>
        <a:p>
          <a:endParaRPr lang="zh-CN" altLang="en-US"/>
        </a:p>
      </dgm:t>
    </dgm:pt>
    <dgm:pt modelId="{4A2FE098-7087-2F49-BB2B-30AEC02D0EA3}" type="sibTrans" cxnId="{BE703BC9-855C-9744-9E67-A78DC64FF47E}">
      <dgm:prSet/>
      <dgm:spPr/>
      <dgm:t>
        <a:bodyPr/>
        <a:lstStyle/>
        <a:p>
          <a:endParaRPr lang="zh-CN" altLang="en-US"/>
        </a:p>
      </dgm:t>
    </dgm:pt>
    <dgm:pt modelId="{63160C7C-52AF-4748-BD44-B3398E1A0DB5}">
      <dgm:prSet phldrT="[文本]"/>
      <dgm:spPr/>
      <dgm:t>
        <a:bodyPr/>
        <a:lstStyle/>
        <a:p>
          <a:r>
            <a:rPr lang="en-US" altLang="zh-CN" dirty="0"/>
            <a:t>MAP</a:t>
          </a:r>
          <a:endParaRPr lang="zh-CN" altLang="en-US" dirty="0"/>
        </a:p>
      </dgm:t>
    </dgm:pt>
    <dgm:pt modelId="{81163718-9A25-5F41-81AF-B1B179E7D071}" type="parTrans" cxnId="{369C01D8-5446-DF41-BDBE-A4CD83D40664}">
      <dgm:prSet/>
      <dgm:spPr/>
      <dgm:t>
        <a:bodyPr/>
        <a:lstStyle/>
        <a:p>
          <a:endParaRPr lang="zh-CN" altLang="en-US"/>
        </a:p>
      </dgm:t>
    </dgm:pt>
    <dgm:pt modelId="{2843336C-30EE-3C46-BE78-CB7E5C665376}" type="sibTrans" cxnId="{369C01D8-5446-DF41-BDBE-A4CD83D40664}">
      <dgm:prSet/>
      <dgm:spPr/>
      <dgm:t>
        <a:bodyPr/>
        <a:lstStyle/>
        <a:p>
          <a:endParaRPr lang="zh-CN" altLang="en-US"/>
        </a:p>
      </dgm:t>
    </dgm:pt>
    <dgm:pt modelId="{96DD93F6-C0DC-F14D-8564-0E79A56FACBC}">
      <dgm:prSet phldrT="[文本]"/>
      <dgm:spPr/>
      <dgm:t>
        <a:bodyPr/>
        <a:lstStyle/>
        <a:p>
          <a:r>
            <a:rPr lang="en-US" altLang="zh-CN" dirty="0"/>
            <a:t>PLAYER1</a:t>
          </a:r>
          <a:endParaRPr lang="zh-CN" altLang="en-US" dirty="0"/>
        </a:p>
      </dgm:t>
    </dgm:pt>
    <dgm:pt modelId="{98F7E71F-7A5F-A64E-96F9-783851C87B7D}" type="parTrans" cxnId="{5B101C04-FCE7-FA4B-B1A0-5579BE19F2A8}">
      <dgm:prSet/>
      <dgm:spPr/>
      <dgm:t>
        <a:bodyPr/>
        <a:lstStyle/>
        <a:p>
          <a:endParaRPr lang="zh-CN" altLang="en-US"/>
        </a:p>
      </dgm:t>
    </dgm:pt>
    <dgm:pt modelId="{75A179F4-BE02-0141-BD0F-7B2A04C7ED02}" type="sibTrans" cxnId="{5B101C04-FCE7-FA4B-B1A0-5579BE19F2A8}">
      <dgm:prSet/>
      <dgm:spPr/>
      <dgm:t>
        <a:bodyPr/>
        <a:lstStyle/>
        <a:p>
          <a:endParaRPr lang="zh-CN" altLang="en-US"/>
        </a:p>
      </dgm:t>
    </dgm:pt>
    <dgm:pt modelId="{D34B854C-30E0-4941-A74F-9D71F3BDA868}">
      <dgm:prSet phldrT="[文本]"/>
      <dgm:spPr/>
      <dgm:t>
        <a:bodyPr/>
        <a:lstStyle/>
        <a:p>
          <a:r>
            <a:rPr lang="en-US" altLang="zh-CN" dirty="0"/>
            <a:t>PLAYER2</a:t>
          </a:r>
          <a:endParaRPr lang="zh-CN" altLang="en-US" dirty="0"/>
        </a:p>
      </dgm:t>
    </dgm:pt>
    <dgm:pt modelId="{9378E3C6-8592-2E49-A406-A3DEA9A6B7CF}" type="parTrans" cxnId="{73BEBB38-73DB-8E4E-B7E3-AA41FB97A878}">
      <dgm:prSet/>
      <dgm:spPr/>
      <dgm:t>
        <a:bodyPr/>
        <a:lstStyle/>
        <a:p>
          <a:endParaRPr lang="zh-CN" altLang="en-US"/>
        </a:p>
      </dgm:t>
    </dgm:pt>
    <dgm:pt modelId="{343D596C-4DDC-0A4A-A34D-082F33256B5D}" type="sibTrans" cxnId="{73BEBB38-73DB-8E4E-B7E3-AA41FB97A878}">
      <dgm:prSet/>
      <dgm:spPr/>
      <dgm:t>
        <a:bodyPr/>
        <a:lstStyle/>
        <a:p>
          <a:endParaRPr lang="zh-CN" altLang="en-US"/>
        </a:p>
      </dgm:t>
    </dgm:pt>
    <dgm:pt modelId="{18385E5C-4680-CB44-8001-381FA66F9F96}">
      <dgm:prSet phldrT="[文本]"/>
      <dgm:spPr/>
      <dgm:t>
        <a:bodyPr/>
        <a:lstStyle/>
        <a:p>
          <a:r>
            <a:rPr lang="en-US" altLang="zh-CN" dirty="0"/>
            <a:t>......</a:t>
          </a:r>
          <a:endParaRPr lang="zh-CN" altLang="en-US" dirty="0"/>
        </a:p>
      </dgm:t>
    </dgm:pt>
    <dgm:pt modelId="{6109F122-56C1-1849-8B84-40439987C5B4}" type="parTrans" cxnId="{A33EA86F-CAF0-D24B-A7A1-5F252936D660}">
      <dgm:prSet/>
      <dgm:spPr/>
      <dgm:t>
        <a:bodyPr/>
        <a:lstStyle/>
        <a:p>
          <a:endParaRPr lang="zh-CN" altLang="en-US"/>
        </a:p>
      </dgm:t>
    </dgm:pt>
    <dgm:pt modelId="{FE722828-3546-4D46-984D-F038602EA3CB}" type="sibTrans" cxnId="{A33EA86F-CAF0-D24B-A7A1-5F252936D660}">
      <dgm:prSet/>
      <dgm:spPr/>
      <dgm:t>
        <a:bodyPr/>
        <a:lstStyle/>
        <a:p>
          <a:endParaRPr lang="zh-CN" altLang="en-US"/>
        </a:p>
      </dgm:t>
    </dgm:pt>
    <dgm:pt modelId="{F74ED5BA-4872-8E41-ADFA-DD0D9C4963C6}">
      <dgm:prSet phldrT="[文本]"/>
      <dgm:spPr/>
      <dgm:t>
        <a:bodyPr/>
        <a:lstStyle/>
        <a:p>
          <a:r>
            <a:rPr lang="en-US" altLang="zh-CN" dirty="0"/>
            <a:t>FOG</a:t>
          </a:r>
          <a:endParaRPr lang="zh-CN" altLang="en-US" dirty="0"/>
        </a:p>
      </dgm:t>
    </dgm:pt>
    <dgm:pt modelId="{1099D6B0-46C7-774D-99AB-0CEE3F79E471}" type="parTrans" cxnId="{B277AB89-A0B8-924E-9716-02908C719ED7}">
      <dgm:prSet/>
      <dgm:spPr/>
      <dgm:t>
        <a:bodyPr/>
        <a:lstStyle/>
        <a:p>
          <a:endParaRPr lang="zh-CN" altLang="en-US"/>
        </a:p>
      </dgm:t>
    </dgm:pt>
    <dgm:pt modelId="{06C79988-2D94-FB44-9534-B635F2981B82}" type="sibTrans" cxnId="{B277AB89-A0B8-924E-9716-02908C719ED7}">
      <dgm:prSet/>
      <dgm:spPr/>
      <dgm:t>
        <a:bodyPr/>
        <a:lstStyle/>
        <a:p>
          <a:endParaRPr lang="zh-CN" altLang="en-US"/>
        </a:p>
      </dgm:t>
    </dgm:pt>
    <dgm:pt modelId="{BE1BB22F-8EF3-3346-8656-ABF0833B1255}">
      <dgm:prSet phldrT="[文本]"/>
      <dgm:spPr/>
      <dgm:t>
        <a:bodyPr/>
        <a:lstStyle/>
        <a:p>
          <a:r>
            <a:rPr lang="en-US" altLang="zh-CN" dirty="0" err="1"/>
            <a:t>live_things</a:t>
          </a:r>
          <a:endParaRPr lang="zh-CN" altLang="en-US" dirty="0"/>
        </a:p>
      </dgm:t>
    </dgm:pt>
    <dgm:pt modelId="{6A4B81D2-E099-EF40-B3B4-233619AE3807}" type="parTrans" cxnId="{BD7C6CB3-54B1-DA48-B94F-2DFF3AEC824D}">
      <dgm:prSet/>
      <dgm:spPr/>
      <dgm:t>
        <a:bodyPr/>
        <a:lstStyle/>
        <a:p>
          <a:endParaRPr lang="zh-CN" altLang="en-US"/>
        </a:p>
      </dgm:t>
    </dgm:pt>
    <dgm:pt modelId="{A6498530-5D58-E64A-9DB2-6A95236DE763}" type="sibTrans" cxnId="{BD7C6CB3-54B1-DA48-B94F-2DFF3AEC824D}">
      <dgm:prSet/>
      <dgm:spPr/>
      <dgm:t>
        <a:bodyPr/>
        <a:lstStyle/>
        <a:p>
          <a:endParaRPr lang="zh-CN" altLang="en-US"/>
        </a:p>
      </dgm:t>
    </dgm:pt>
    <dgm:pt modelId="{3BD10D2B-C9B2-1743-AB28-F82399D2E8A6}">
      <dgm:prSet phldrT="[文本]"/>
      <dgm:spPr/>
      <dgm:t>
        <a:bodyPr/>
        <a:lstStyle/>
        <a:p>
          <a:r>
            <a:rPr lang="en-US" altLang="zh-CN" dirty="0"/>
            <a:t>focus</a:t>
          </a:r>
          <a:endParaRPr lang="zh-CN" altLang="en-US" dirty="0"/>
        </a:p>
      </dgm:t>
    </dgm:pt>
    <dgm:pt modelId="{1665A485-1BBF-DC41-847A-FAA2BF02FFD8}" type="parTrans" cxnId="{1BDCD529-E559-394E-9807-98D0628BD920}">
      <dgm:prSet/>
      <dgm:spPr/>
      <dgm:t>
        <a:bodyPr/>
        <a:lstStyle/>
        <a:p>
          <a:endParaRPr lang="zh-CN" altLang="en-US"/>
        </a:p>
      </dgm:t>
    </dgm:pt>
    <dgm:pt modelId="{821ED592-3BBA-604A-9F34-81A748D54BE5}" type="sibTrans" cxnId="{1BDCD529-E559-394E-9807-98D0628BD920}">
      <dgm:prSet/>
      <dgm:spPr/>
      <dgm:t>
        <a:bodyPr/>
        <a:lstStyle/>
        <a:p>
          <a:endParaRPr lang="zh-CN" altLang="en-US"/>
        </a:p>
      </dgm:t>
    </dgm:pt>
    <dgm:pt modelId="{C29FF431-483C-C049-B257-B8A6845DB5E5}" type="pres">
      <dgm:prSet presAssocID="{94AF8A59-E239-D242-9668-D7993ED07AB4}" presName="diagram" presStyleCnt="0">
        <dgm:presLayoutVars>
          <dgm:chPref val="1"/>
          <dgm:dir/>
          <dgm:animOne val="branch"/>
          <dgm:animLvl val="lvl"/>
          <dgm:resizeHandles val="exact"/>
        </dgm:presLayoutVars>
      </dgm:prSet>
      <dgm:spPr/>
    </dgm:pt>
    <dgm:pt modelId="{FBCFB0D1-A9F5-DA4A-8C08-B0BF211F42FE}" type="pres">
      <dgm:prSet presAssocID="{6BFAD228-65D3-0A47-8FB1-7BD6DCBF47DE}" presName="root1" presStyleCnt="0"/>
      <dgm:spPr/>
    </dgm:pt>
    <dgm:pt modelId="{81A3FDA2-B380-1F4D-89E3-5CE74DEE61F8}" type="pres">
      <dgm:prSet presAssocID="{6BFAD228-65D3-0A47-8FB1-7BD6DCBF47DE}" presName="LevelOneTextNode" presStyleLbl="node0" presStyleIdx="0" presStyleCnt="1">
        <dgm:presLayoutVars>
          <dgm:chPref val="3"/>
        </dgm:presLayoutVars>
      </dgm:prSet>
      <dgm:spPr/>
    </dgm:pt>
    <dgm:pt modelId="{38EFE2AC-AA97-AF45-9270-12BE2C3CFB1B}" type="pres">
      <dgm:prSet presAssocID="{6BFAD228-65D3-0A47-8FB1-7BD6DCBF47DE}" presName="level2hierChild" presStyleCnt="0"/>
      <dgm:spPr/>
    </dgm:pt>
    <dgm:pt modelId="{76A33CA2-6674-0C44-98D4-80BDFD2B3BB7}" type="pres">
      <dgm:prSet presAssocID="{0E72D51F-532F-B449-A4B7-93A7651237B7}" presName="conn2-1" presStyleLbl="parChTrans1D2" presStyleIdx="0" presStyleCnt="1"/>
      <dgm:spPr/>
    </dgm:pt>
    <dgm:pt modelId="{BF10089D-82E3-1944-85DC-E6F997E80A30}" type="pres">
      <dgm:prSet presAssocID="{0E72D51F-532F-B449-A4B7-93A7651237B7}" presName="connTx" presStyleLbl="parChTrans1D2" presStyleIdx="0" presStyleCnt="1"/>
      <dgm:spPr/>
    </dgm:pt>
    <dgm:pt modelId="{2DEF6D70-A9BA-1D4B-A143-D5317044FB48}" type="pres">
      <dgm:prSet presAssocID="{764A4A2D-2745-E346-9D60-50CB86BABD5E}" presName="root2" presStyleCnt="0"/>
      <dgm:spPr/>
    </dgm:pt>
    <dgm:pt modelId="{BB84CAA1-6F7E-A64A-A909-FB85D3B87B2B}" type="pres">
      <dgm:prSet presAssocID="{764A4A2D-2745-E346-9D60-50CB86BABD5E}" presName="LevelTwoTextNode" presStyleLbl="node2" presStyleIdx="0" presStyleCnt="1">
        <dgm:presLayoutVars>
          <dgm:chPref val="3"/>
        </dgm:presLayoutVars>
      </dgm:prSet>
      <dgm:spPr/>
    </dgm:pt>
    <dgm:pt modelId="{CF711BED-E9AD-8448-BC6D-83DD0FAE912D}" type="pres">
      <dgm:prSet presAssocID="{764A4A2D-2745-E346-9D60-50CB86BABD5E}" presName="level3hierChild" presStyleCnt="0"/>
      <dgm:spPr/>
    </dgm:pt>
    <dgm:pt modelId="{211D351A-3C7F-BE49-8A39-64685709FB17}" type="pres">
      <dgm:prSet presAssocID="{81163718-9A25-5F41-81AF-B1B179E7D071}" presName="conn2-1" presStyleLbl="parChTrans1D3" presStyleIdx="0" presStyleCnt="4"/>
      <dgm:spPr/>
    </dgm:pt>
    <dgm:pt modelId="{6DF68FCC-4DCB-0749-88F2-1BF642FBF445}" type="pres">
      <dgm:prSet presAssocID="{81163718-9A25-5F41-81AF-B1B179E7D071}" presName="connTx" presStyleLbl="parChTrans1D3" presStyleIdx="0" presStyleCnt="4"/>
      <dgm:spPr/>
    </dgm:pt>
    <dgm:pt modelId="{D0833E9C-F547-2947-BBC1-6E1F2862F591}" type="pres">
      <dgm:prSet presAssocID="{63160C7C-52AF-4748-BD44-B3398E1A0DB5}" presName="root2" presStyleCnt="0"/>
      <dgm:spPr/>
    </dgm:pt>
    <dgm:pt modelId="{2E6BCC82-721A-2145-B2E5-96BC1EE2667D}" type="pres">
      <dgm:prSet presAssocID="{63160C7C-52AF-4748-BD44-B3398E1A0DB5}" presName="LevelTwoTextNode" presStyleLbl="node3" presStyleIdx="0" presStyleCnt="4">
        <dgm:presLayoutVars>
          <dgm:chPref val="3"/>
        </dgm:presLayoutVars>
      </dgm:prSet>
      <dgm:spPr/>
    </dgm:pt>
    <dgm:pt modelId="{5DEE38EC-9882-A84C-B9EB-BC7E7E0CAC23}" type="pres">
      <dgm:prSet presAssocID="{63160C7C-52AF-4748-BD44-B3398E1A0DB5}" presName="level3hierChild" presStyleCnt="0"/>
      <dgm:spPr/>
    </dgm:pt>
    <dgm:pt modelId="{645C00AA-3522-AB46-8C9C-19FA9FC7B407}" type="pres">
      <dgm:prSet presAssocID="{98F7E71F-7A5F-A64E-96F9-783851C87B7D}" presName="conn2-1" presStyleLbl="parChTrans1D3" presStyleIdx="1" presStyleCnt="4"/>
      <dgm:spPr/>
    </dgm:pt>
    <dgm:pt modelId="{69B1BAF2-D516-5648-B760-B04F05FBF1AE}" type="pres">
      <dgm:prSet presAssocID="{98F7E71F-7A5F-A64E-96F9-783851C87B7D}" presName="connTx" presStyleLbl="parChTrans1D3" presStyleIdx="1" presStyleCnt="4"/>
      <dgm:spPr/>
    </dgm:pt>
    <dgm:pt modelId="{EAEF2749-11E1-954E-8F16-5C880DC5A7DC}" type="pres">
      <dgm:prSet presAssocID="{96DD93F6-C0DC-F14D-8564-0E79A56FACBC}" presName="root2" presStyleCnt="0"/>
      <dgm:spPr/>
    </dgm:pt>
    <dgm:pt modelId="{D0E91F74-448F-764B-AF6E-08A512279AA7}" type="pres">
      <dgm:prSet presAssocID="{96DD93F6-C0DC-F14D-8564-0E79A56FACBC}" presName="LevelTwoTextNode" presStyleLbl="node3" presStyleIdx="1" presStyleCnt="4">
        <dgm:presLayoutVars>
          <dgm:chPref val="3"/>
        </dgm:presLayoutVars>
      </dgm:prSet>
      <dgm:spPr/>
    </dgm:pt>
    <dgm:pt modelId="{851DC03A-C032-A449-8028-0E587145D1C6}" type="pres">
      <dgm:prSet presAssocID="{96DD93F6-C0DC-F14D-8564-0E79A56FACBC}" presName="level3hierChild" presStyleCnt="0"/>
      <dgm:spPr/>
    </dgm:pt>
    <dgm:pt modelId="{07A14423-B0E5-594D-94B7-7FFCE51A005C}" type="pres">
      <dgm:prSet presAssocID="{1099D6B0-46C7-774D-99AB-0CEE3F79E471}" presName="conn2-1" presStyleLbl="parChTrans1D4" presStyleIdx="0" presStyleCnt="3"/>
      <dgm:spPr/>
    </dgm:pt>
    <dgm:pt modelId="{874FE9FC-5C00-2A47-A463-A4E01C323880}" type="pres">
      <dgm:prSet presAssocID="{1099D6B0-46C7-774D-99AB-0CEE3F79E471}" presName="connTx" presStyleLbl="parChTrans1D4" presStyleIdx="0" presStyleCnt="3"/>
      <dgm:spPr/>
    </dgm:pt>
    <dgm:pt modelId="{37D024BB-FF0D-B249-B74B-35C643C9E103}" type="pres">
      <dgm:prSet presAssocID="{F74ED5BA-4872-8E41-ADFA-DD0D9C4963C6}" presName="root2" presStyleCnt="0"/>
      <dgm:spPr/>
    </dgm:pt>
    <dgm:pt modelId="{8E8A63F3-74B6-4143-B09F-4AE493BB8DD7}" type="pres">
      <dgm:prSet presAssocID="{F74ED5BA-4872-8E41-ADFA-DD0D9C4963C6}" presName="LevelTwoTextNode" presStyleLbl="node4" presStyleIdx="0" presStyleCnt="3">
        <dgm:presLayoutVars>
          <dgm:chPref val="3"/>
        </dgm:presLayoutVars>
      </dgm:prSet>
      <dgm:spPr/>
    </dgm:pt>
    <dgm:pt modelId="{E0958210-3E91-C346-9102-5F64AFEA958A}" type="pres">
      <dgm:prSet presAssocID="{F74ED5BA-4872-8E41-ADFA-DD0D9C4963C6}" presName="level3hierChild" presStyleCnt="0"/>
      <dgm:spPr/>
    </dgm:pt>
    <dgm:pt modelId="{313B675B-99C8-C84B-A7C5-FACECE864A56}" type="pres">
      <dgm:prSet presAssocID="{6A4B81D2-E099-EF40-B3B4-233619AE3807}" presName="conn2-1" presStyleLbl="parChTrans1D4" presStyleIdx="1" presStyleCnt="3"/>
      <dgm:spPr/>
    </dgm:pt>
    <dgm:pt modelId="{E582E24B-662A-D348-8CB0-415297E58FB9}" type="pres">
      <dgm:prSet presAssocID="{6A4B81D2-E099-EF40-B3B4-233619AE3807}" presName="connTx" presStyleLbl="parChTrans1D4" presStyleIdx="1" presStyleCnt="3"/>
      <dgm:spPr/>
    </dgm:pt>
    <dgm:pt modelId="{B2557CF0-33F8-2A4E-84B5-DC85F7DF4E24}" type="pres">
      <dgm:prSet presAssocID="{BE1BB22F-8EF3-3346-8656-ABF0833B1255}" presName="root2" presStyleCnt="0"/>
      <dgm:spPr/>
    </dgm:pt>
    <dgm:pt modelId="{D851DFD9-00D8-0E40-AD98-F326051B793E}" type="pres">
      <dgm:prSet presAssocID="{BE1BB22F-8EF3-3346-8656-ABF0833B1255}" presName="LevelTwoTextNode" presStyleLbl="node4" presStyleIdx="1" presStyleCnt="3">
        <dgm:presLayoutVars>
          <dgm:chPref val="3"/>
        </dgm:presLayoutVars>
      </dgm:prSet>
      <dgm:spPr/>
    </dgm:pt>
    <dgm:pt modelId="{EB057E63-1FB4-BD44-90B6-AD166AF4817C}" type="pres">
      <dgm:prSet presAssocID="{BE1BB22F-8EF3-3346-8656-ABF0833B1255}" presName="level3hierChild" presStyleCnt="0"/>
      <dgm:spPr/>
    </dgm:pt>
    <dgm:pt modelId="{37445792-5032-E54A-9877-F41340C9B52C}" type="pres">
      <dgm:prSet presAssocID="{1665A485-1BBF-DC41-847A-FAA2BF02FFD8}" presName="conn2-1" presStyleLbl="parChTrans1D4" presStyleIdx="2" presStyleCnt="3"/>
      <dgm:spPr/>
    </dgm:pt>
    <dgm:pt modelId="{9F28B06E-6687-F04B-9BCA-9AE49907159C}" type="pres">
      <dgm:prSet presAssocID="{1665A485-1BBF-DC41-847A-FAA2BF02FFD8}" presName="connTx" presStyleLbl="parChTrans1D4" presStyleIdx="2" presStyleCnt="3"/>
      <dgm:spPr/>
    </dgm:pt>
    <dgm:pt modelId="{BCD9FF0F-D8B9-AC40-B3B4-D476F18E54C1}" type="pres">
      <dgm:prSet presAssocID="{3BD10D2B-C9B2-1743-AB28-F82399D2E8A6}" presName="root2" presStyleCnt="0"/>
      <dgm:spPr/>
    </dgm:pt>
    <dgm:pt modelId="{3A842505-32D2-B84F-8841-BC1A8385D9D8}" type="pres">
      <dgm:prSet presAssocID="{3BD10D2B-C9B2-1743-AB28-F82399D2E8A6}" presName="LevelTwoTextNode" presStyleLbl="node4" presStyleIdx="2" presStyleCnt="3">
        <dgm:presLayoutVars>
          <dgm:chPref val="3"/>
        </dgm:presLayoutVars>
      </dgm:prSet>
      <dgm:spPr/>
    </dgm:pt>
    <dgm:pt modelId="{94089F1C-DEC7-8041-B627-238BDA2D95EB}" type="pres">
      <dgm:prSet presAssocID="{3BD10D2B-C9B2-1743-AB28-F82399D2E8A6}" presName="level3hierChild" presStyleCnt="0"/>
      <dgm:spPr/>
    </dgm:pt>
    <dgm:pt modelId="{8B1692D0-54AE-7F4C-AB09-382C50AD1E7A}" type="pres">
      <dgm:prSet presAssocID="{9378E3C6-8592-2E49-A406-A3DEA9A6B7CF}" presName="conn2-1" presStyleLbl="parChTrans1D3" presStyleIdx="2" presStyleCnt="4"/>
      <dgm:spPr/>
    </dgm:pt>
    <dgm:pt modelId="{FF9653DE-480E-B843-BCED-67299FC6ED1E}" type="pres">
      <dgm:prSet presAssocID="{9378E3C6-8592-2E49-A406-A3DEA9A6B7CF}" presName="connTx" presStyleLbl="parChTrans1D3" presStyleIdx="2" presStyleCnt="4"/>
      <dgm:spPr/>
    </dgm:pt>
    <dgm:pt modelId="{58B305D8-E01E-8F42-A702-376F54BC1B0F}" type="pres">
      <dgm:prSet presAssocID="{D34B854C-30E0-4941-A74F-9D71F3BDA868}" presName="root2" presStyleCnt="0"/>
      <dgm:spPr/>
    </dgm:pt>
    <dgm:pt modelId="{99550EC5-9588-2A47-8562-51237D71520B}" type="pres">
      <dgm:prSet presAssocID="{D34B854C-30E0-4941-A74F-9D71F3BDA868}" presName="LevelTwoTextNode" presStyleLbl="node3" presStyleIdx="2" presStyleCnt="4">
        <dgm:presLayoutVars>
          <dgm:chPref val="3"/>
        </dgm:presLayoutVars>
      </dgm:prSet>
      <dgm:spPr/>
    </dgm:pt>
    <dgm:pt modelId="{DA099E75-C2D0-C84F-A938-A31720582A04}" type="pres">
      <dgm:prSet presAssocID="{D34B854C-30E0-4941-A74F-9D71F3BDA868}" presName="level3hierChild" presStyleCnt="0"/>
      <dgm:spPr/>
    </dgm:pt>
    <dgm:pt modelId="{D3574291-89B7-754B-ACC3-48622567A3BB}" type="pres">
      <dgm:prSet presAssocID="{6109F122-56C1-1849-8B84-40439987C5B4}" presName="conn2-1" presStyleLbl="parChTrans1D3" presStyleIdx="3" presStyleCnt="4"/>
      <dgm:spPr/>
    </dgm:pt>
    <dgm:pt modelId="{2A6BC1DF-477D-CA40-B691-7F5FB7582556}" type="pres">
      <dgm:prSet presAssocID="{6109F122-56C1-1849-8B84-40439987C5B4}" presName="connTx" presStyleLbl="parChTrans1D3" presStyleIdx="3" presStyleCnt="4"/>
      <dgm:spPr/>
    </dgm:pt>
    <dgm:pt modelId="{147F69FF-96EF-2A4E-9272-5F8676E8D87D}" type="pres">
      <dgm:prSet presAssocID="{18385E5C-4680-CB44-8001-381FA66F9F96}" presName="root2" presStyleCnt="0"/>
      <dgm:spPr/>
    </dgm:pt>
    <dgm:pt modelId="{F45AE934-8075-8B4F-9881-38D8C24CC351}" type="pres">
      <dgm:prSet presAssocID="{18385E5C-4680-CB44-8001-381FA66F9F96}" presName="LevelTwoTextNode" presStyleLbl="node3" presStyleIdx="3" presStyleCnt="4">
        <dgm:presLayoutVars>
          <dgm:chPref val="3"/>
        </dgm:presLayoutVars>
      </dgm:prSet>
      <dgm:spPr/>
    </dgm:pt>
    <dgm:pt modelId="{C7D6C53A-0497-DB41-853B-D3044AC56F35}" type="pres">
      <dgm:prSet presAssocID="{18385E5C-4680-CB44-8001-381FA66F9F96}" presName="level3hierChild" presStyleCnt="0"/>
      <dgm:spPr/>
    </dgm:pt>
  </dgm:ptLst>
  <dgm:cxnLst>
    <dgm:cxn modelId="{5B101C04-FCE7-FA4B-B1A0-5579BE19F2A8}" srcId="{764A4A2D-2745-E346-9D60-50CB86BABD5E}" destId="{96DD93F6-C0DC-F14D-8564-0E79A56FACBC}" srcOrd="1" destOrd="0" parTransId="{98F7E71F-7A5F-A64E-96F9-783851C87B7D}" sibTransId="{75A179F4-BE02-0141-BD0F-7B2A04C7ED02}"/>
    <dgm:cxn modelId="{905AD518-E151-9043-AB01-E9E894C86C6E}" type="presOf" srcId="{0E72D51F-532F-B449-A4B7-93A7651237B7}" destId="{BF10089D-82E3-1944-85DC-E6F997E80A30}" srcOrd="1" destOrd="0" presId="urn:microsoft.com/office/officeart/2005/8/layout/hierarchy2"/>
    <dgm:cxn modelId="{8E010421-187F-A942-A87E-F68F682E83E4}" type="presOf" srcId="{6A4B81D2-E099-EF40-B3B4-233619AE3807}" destId="{E582E24B-662A-D348-8CB0-415297E58FB9}" srcOrd="1" destOrd="0" presId="urn:microsoft.com/office/officeart/2005/8/layout/hierarchy2"/>
    <dgm:cxn modelId="{28878F22-455B-A941-834B-95AF1B07100B}" type="presOf" srcId="{1665A485-1BBF-DC41-847A-FAA2BF02FFD8}" destId="{37445792-5032-E54A-9877-F41340C9B52C}" srcOrd="0" destOrd="0" presId="urn:microsoft.com/office/officeart/2005/8/layout/hierarchy2"/>
    <dgm:cxn modelId="{1BDCD529-E559-394E-9807-98D0628BD920}" srcId="{96DD93F6-C0DC-F14D-8564-0E79A56FACBC}" destId="{3BD10D2B-C9B2-1743-AB28-F82399D2E8A6}" srcOrd="2" destOrd="0" parTransId="{1665A485-1BBF-DC41-847A-FAA2BF02FFD8}" sibTransId="{821ED592-3BBA-604A-9F34-81A748D54BE5}"/>
    <dgm:cxn modelId="{47CF1E35-262D-5C4B-9597-184305CA17FC}" type="presOf" srcId="{6BFAD228-65D3-0A47-8FB1-7BD6DCBF47DE}" destId="{81A3FDA2-B380-1F4D-89E3-5CE74DEE61F8}" srcOrd="0" destOrd="0" presId="urn:microsoft.com/office/officeart/2005/8/layout/hierarchy2"/>
    <dgm:cxn modelId="{73BEBB38-73DB-8E4E-B7E3-AA41FB97A878}" srcId="{764A4A2D-2745-E346-9D60-50CB86BABD5E}" destId="{D34B854C-30E0-4941-A74F-9D71F3BDA868}" srcOrd="2" destOrd="0" parTransId="{9378E3C6-8592-2E49-A406-A3DEA9A6B7CF}" sibTransId="{343D596C-4DDC-0A4A-A34D-082F33256B5D}"/>
    <dgm:cxn modelId="{8BCB553D-E08C-DE4C-82FD-A087ED8DA194}" type="presOf" srcId="{3BD10D2B-C9B2-1743-AB28-F82399D2E8A6}" destId="{3A842505-32D2-B84F-8841-BC1A8385D9D8}" srcOrd="0" destOrd="0" presId="urn:microsoft.com/office/officeart/2005/8/layout/hierarchy2"/>
    <dgm:cxn modelId="{0A5F6746-3812-8B40-9105-942EEEF6DD90}" type="presOf" srcId="{6A4B81D2-E099-EF40-B3B4-233619AE3807}" destId="{313B675B-99C8-C84B-A7C5-FACECE864A56}" srcOrd="0" destOrd="0" presId="urn:microsoft.com/office/officeart/2005/8/layout/hierarchy2"/>
    <dgm:cxn modelId="{238F5C60-4A12-E44E-AA63-5F5BBBDFC996}" type="presOf" srcId="{1665A485-1BBF-DC41-847A-FAA2BF02FFD8}" destId="{9F28B06E-6687-F04B-9BCA-9AE49907159C}" srcOrd="1" destOrd="0" presId="urn:microsoft.com/office/officeart/2005/8/layout/hierarchy2"/>
    <dgm:cxn modelId="{7A04666C-AE27-B74A-8842-C52F9800F7C1}" type="presOf" srcId="{6109F122-56C1-1849-8B84-40439987C5B4}" destId="{2A6BC1DF-477D-CA40-B691-7F5FB7582556}" srcOrd="1" destOrd="0" presId="urn:microsoft.com/office/officeart/2005/8/layout/hierarchy2"/>
    <dgm:cxn modelId="{5BD9CA6D-9CAF-FE41-A6FE-5B5B635F1E9B}" type="presOf" srcId="{81163718-9A25-5F41-81AF-B1B179E7D071}" destId="{6DF68FCC-4DCB-0749-88F2-1BF642FBF445}" srcOrd="1" destOrd="0" presId="urn:microsoft.com/office/officeart/2005/8/layout/hierarchy2"/>
    <dgm:cxn modelId="{A33EA86F-CAF0-D24B-A7A1-5F252936D660}" srcId="{764A4A2D-2745-E346-9D60-50CB86BABD5E}" destId="{18385E5C-4680-CB44-8001-381FA66F9F96}" srcOrd="3" destOrd="0" parTransId="{6109F122-56C1-1849-8B84-40439987C5B4}" sibTransId="{FE722828-3546-4D46-984D-F038602EA3CB}"/>
    <dgm:cxn modelId="{ED5CE374-6DD2-FF41-BB53-A9EE4F881861}" type="presOf" srcId="{1099D6B0-46C7-774D-99AB-0CEE3F79E471}" destId="{874FE9FC-5C00-2A47-A463-A4E01C323880}" srcOrd="1" destOrd="0" presId="urn:microsoft.com/office/officeart/2005/8/layout/hierarchy2"/>
    <dgm:cxn modelId="{009B0A78-29D2-6A43-AEA3-070FFC8A8FD0}" type="presOf" srcId="{98F7E71F-7A5F-A64E-96F9-783851C87B7D}" destId="{645C00AA-3522-AB46-8C9C-19FA9FC7B407}" srcOrd="0" destOrd="0" presId="urn:microsoft.com/office/officeart/2005/8/layout/hierarchy2"/>
    <dgm:cxn modelId="{DDC6657F-62AC-1147-8824-AB777DE50277}" type="presOf" srcId="{9378E3C6-8592-2E49-A406-A3DEA9A6B7CF}" destId="{8B1692D0-54AE-7F4C-AB09-382C50AD1E7A}" srcOrd="0" destOrd="0" presId="urn:microsoft.com/office/officeart/2005/8/layout/hierarchy2"/>
    <dgm:cxn modelId="{B277AB89-A0B8-924E-9716-02908C719ED7}" srcId="{96DD93F6-C0DC-F14D-8564-0E79A56FACBC}" destId="{F74ED5BA-4872-8E41-ADFA-DD0D9C4963C6}" srcOrd="0" destOrd="0" parTransId="{1099D6B0-46C7-774D-99AB-0CEE3F79E471}" sibTransId="{06C79988-2D94-FB44-9534-B635F2981B82}"/>
    <dgm:cxn modelId="{CBD89B8A-100B-6347-9941-EB320624D719}" type="presOf" srcId="{1099D6B0-46C7-774D-99AB-0CEE3F79E471}" destId="{07A14423-B0E5-594D-94B7-7FFCE51A005C}" srcOrd="0" destOrd="0" presId="urn:microsoft.com/office/officeart/2005/8/layout/hierarchy2"/>
    <dgm:cxn modelId="{82B6C09B-E6D8-B240-82D8-8F38DF07DE95}" srcId="{94AF8A59-E239-D242-9668-D7993ED07AB4}" destId="{6BFAD228-65D3-0A47-8FB1-7BD6DCBF47DE}" srcOrd="0" destOrd="0" parTransId="{4ECE7A36-3E9D-6242-83E4-31BB90E14D7C}" sibTransId="{34B59AF0-0B6F-BC4A-9631-349535882F0E}"/>
    <dgm:cxn modelId="{7821B0AF-7A6A-EE41-BFFE-6E336AB947D0}" type="presOf" srcId="{81163718-9A25-5F41-81AF-B1B179E7D071}" destId="{211D351A-3C7F-BE49-8A39-64685709FB17}" srcOrd="0" destOrd="0" presId="urn:microsoft.com/office/officeart/2005/8/layout/hierarchy2"/>
    <dgm:cxn modelId="{BD7C6CB3-54B1-DA48-B94F-2DFF3AEC824D}" srcId="{96DD93F6-C0DC-F14D-8564-0E79A56FACBC}" destId="{BE1BB22F-8EF3-3346-8656-ABF0833B1255}" srcOrd="1" destOrd="0" parTransId="{6A4B81D2-E099-EF40-B3B4-233619AE3807}" sibTransId="{A6498530-5D58-E64A-9DB2-6A95236DE763}"/>
    <dgm:cxn modelId="{E76390B5-315A-B744-9182-4245A79EFA25}" type="presOf" srcId="{63160C7C-52AF-4748-BD44-B3398E1A0DB5}" destId="{2E6BCC82-721A-2145-B2E5-96BC1EE2667D}" srcOrd="0" destOrd="0" presId="urn:microsoft.com/office/officeart/2005/8/layout/hierarchy2"/>
    <dgm:cxn modelId="{B32CFCBC-09CC-6B45-BBD6-85AFF5B58EBC}" type="presOf" srcId="{BE1BB22F-8EF3-3346-8656-ABF0833B1255}" destId="{D851DFD9-00D8-0E40-AD98-F326051B793E}" srcOrd="0" destOrd="0" presId="urn:microsoft.com/office/officeart/2005/8/layout/hierarchy2"/>
    <dgm:cxn modelId="{6E1A92C4-C104-AB42-B737-CEBD87D615C0}" type="presOf" srcId="{98F7E71F-7A5F-A64E-96F9-783851C87B7D}" destId="{69B1BAF2-D516-5648-B760-B04F05FBF1AE}" srcOrd="1" destOrd="0" presId="urn:microsoft.com/office/officeart/2005/8/layout/hierarchy2"/>
    <dgm:cxn modelId="{A5DF40C6-7709-8447-86C6-98BA71B537AA}" type="presOf" srcId="{0E72D51F-532F-B449-A4B7-93A7651237B7}" destId="{76A33CA2-6674-0C44-98D4-80BDFD2B3BB7}" srcOrd="0" destOrd="0" presId="urn:microsoft.com/office/officeart/2005/8/layout/hierarchy2"/>
    <dgm:cxn modelId="{31E59FC6-3008-5041-84EB-A515F4A00BF2}" type="presOf" srcId="{9378E3C6-8592-2E49-A406-A3DEA9A6B7CF}" destId="{FF9653DE-480E-B843-BCED-67299FC6ED1E}" srcOrd="1" destOrd="0" presId="urn:microsoft.com/office/officeart/2005/8/layout/hierarchy2"/>
    <dgm:cxn modelId="{BE703BC9-855C-9744-9E67-A78DC64FF47E}" srcId="{6BFAD228-65D3-0A47-8FB1-7BD6DCBF47DE}" destId="{764A4A2D-2745-E346-9D60-50CB86BABD5E}" srcOrd="0" destOrd="0" parTransId="{0E72D51F-532F-B449-A4B7-93A7651237B7}" sibTransId="{4A2FE098-7087-2F49-BB2B-30AEC02D0EA3}"/>
    <dgm:cxn modelId="{369C01D8-5446-DF41-BDBE-A4CD83D40664}" srcId="{764A4A2D-2745-E346-9D60-50CB86BABD5E}" destId="{63160C7C-52AF-4748-BD44-B3398E1A0DB5}" srcOrd="0" destOrd="0" parTransId="{81163718-9A25-5F41-81AF-B1B179E7D071}" sibTransId="{2843336C-30EE-3C46-BE78-CB7E5C665376}"/>
    <dgm:cxn modelId="{888BB1DD-3114-0443-8DEE-D32F8CF6FE56}" type="presOf" srcId="{94AF8A59-E239-D242-9668-D7993ED07AB4}" destId="{C29FF431-483C-C049-B257-B8A6845DB5E5}" srcOrd="0" destOrd="0" presId="urn:microsoft.com/office/officeart/2005/8/layout/hierarchy2"/>
    <dgm:cxn modelId="{2CDB9BE7-67E7-854D-83AF-097593270F71}" type="presOf" srcId="{6109F122-56C1-1849-8B84-40439987C5B4}" destId="{D3574291-89B7-754B-ACC3-48622567A3BB}" srcOrd="0" destOrd="0" presId="urn:microsoft.com/office/officeart/2005/8/layout/hierarchy2"/>
    <dgm:cxn modelId="{528EA6EC-89AB-3A49-9B3B-3286751CF86E}" type="presOf" srcId="{D34B854C-30E0-4941-A74F-9D71F3BDA868}" destId="{99550EC5-9588-2A47-8562-51237D71520B}" srcOrd="0" destOrd="0" presId="urn:microsoft.com/office/officeart/2005/8/layout/hierarchy2"/>
    <dgm:cxn modelId="{623A71F0-352A-2C41-A076-208035C2098B}" type="presOf" srcId="{96DD93F6-C0DC-F14D-8564-0E79A56FACBC}" destId="{D0E91F74-448F-764B-AF6E-08A512279AA7}" srcOrd="0" destOrd="0" presId="urn:microsoft.com/office/officeart/2005/8/layout/hierarchy2"/>
    <dgm:cxn modelId="{F55468F3-584F-764F-8E3E-7A3F4F46601E}" type="presOf" srcId="{18385E5C-4680-CB44-8001-381FA66F9F96}" destId="{F45AE934-8075-8B4F-9881-38D8C24CC351}" srcOrd="0" destOrd="0" presId="urn:microsoft.com/office/officeart/2005/8/layout/hierarchy2"/>
    <dgm:cxn modelId="{898730FC-26E9-B545-A571-AC4D2BB782EF}" type="presOf" srcId="{F74ED5BA-4872-8E41-ADFA-DD0D9C4963C6}" destId="{8E8A63F3-74B6-4143-B09F-4AE493BB8DD7}" srcOrd="0" destOrd="0" presId="urn:microsoft.com/office/officeart/2005/8/layout/hierarchy2"/>
    <dgm:cxn modelId="{1CB26FFD-6795-3F42-8000-D74918C482AE}" type="presOf" srcId="{764A4A2D-2745-E346-9D60-50CB86BABD5E}" destId="{BB84CAA1-6F7E-A64A-A909-FB85D3B87B2B}" srcOrd="0" destOrd="0" presId="urn:microsoft.com/office/officeart/2005/8/layout/hierarchy2"/>
    <dgm:cxn modelId="{B0D3F15C-48F6-B447-B4AB-5D0A8F523531}" type="presParOf" srcId="{C29FF431-483C-C049-B257-B8A6845DB5E5}" destId="{FBCFB0D1-A9F5-DA4A-8C08-B0BF211F42FE}" srcOrd="0" destOrd="0" presId="urn:microsoft.com/office/officeart/2005/8/layout/hierarchy2"/>
    <dgm:cxn modelId="{F07DF64F-19C8-4847-9AB1-104A49553745}" type="presParOf" srcId="{FBCFB0D1-A9F5-DA4A-8C08-B0BF211F42FE}" destId="{81A3FDA2-B380-1F4D-89E3-5CE74DEE61F8}" srcOrd="0" destOrd="0" presId="urn:microsoft.com/office/officeart/2005/8/layout/hierarchy2"/>
    <dgm:cxn modelId="{52EEA850-144F-8346-A923-324CBFBEFD05}" type="presParOf" srcId="{FBCFB0D1-A9F5-DA4A-8C08-B0BF211F42FE}" destId="{38EFE2AC-AA97-AF45-9270-12BE2C3CFB1B}" srcOrd="1" destOrd="0" presId="urn:microsoft.com/office/officeart/2005/8/layout/hierarchy2"/>
    <dgm:cxn modelId="{47096A45-576E-0642-8705-7DB60DBAEE37}" type="presParOf" srcId="{38EFE2AC-AA97-AF45-9270-12BE2C3CFB1B}" destId="{76A33CA2-6674-0C44-98D4-80BDFD2B3BB7}" srcOrd="0" destOrd="0" presId="urn:microsoft.com/office/officeart/2005/8/layout/hierarchy2"/>
    <dgm:cxn modelId="{A0341EE3-8ACA-3E4E-94EE-4867FD3B21AE}" type="presParOf" srcId="{76A33CA2-6674-0C44-98D4-80BDFD2B3BB7}" destId="{BF10089D-82E3-1944-85DC-E6F997E80A30}" srcOrd="0" destOrd="0" presId="urn:microsoft.com/office/officeart/2005/8/layout/hierarchy2"/>
    <dgm:cxn modelId="{D2DBD67C-1EF1-2D40-B3B5-9104FCB94899}" type="presParOf" srcId="{38EFE2AC-AA97-AF45-9270-12BE2C3CFB1B}" destId="{2DEF6D70-A9BA-1D4B-A143-D5317044FB48}" srcOrd="1" destOrd="0" presId="urn:microsoft.com/office/officeart/2005/8/layout/hierarchy2"/>
    <dgm:cxn modelId="{51F5E3F9-4F4F-684F-A838-274146399C2C}" type="presParOf" srcId="{2DEF6D70-A9BA-1D4B-A143-D5317044FB48}" destId="{BB84CAA1-6F7E-A64A-A909-FB85D3B87B2B}" srcOrd="0" destOrd="0" presId="urn:microsoft.com/office/officeart/2005/8/layout/hierarchy2"/>
    <dgm:cxn modelId="{CDB373C4-B8F3-B34F-8887-5E30F5F28DF2}" type="presParOf" srcId="{2DEF6D70-A9BA-1D4B-A143-D5317044FB48}" destId="{CF711BED-E9AD-8448-BC6D-83DD0FAE912D}" srcOrd="1" destOrd="0" presId="urn:microsoft.com/office/officeart/2005/8/layout/hierarchy2"/>
    <dgm:cxn modelId="{D6F72E03-1020-D249-84B4-FFFCBB9422D9}" type="presParOf" srcId="{CF711BED-E9AD-8448-BC6D-83DD0FAE912D}" destId="{211D351A-3C7F-BE49-8A39-64685709FB17}" srcOrd="0" destOrd="0" presId="urn:microsoft.com/office/officeart/2005/8/layout/hierarchy2"/>
    <dgm:cxn modelId="{1547FB4B-F824-3348-8E29-65EBB1D6856C}" type="presParOf" srcId="{211D351A-3C7F-BE49-8A39-64685709FB17}" destId="{6DF68FCC-4DCB-0749-88F2-1BF642FBF445}" srcOrd="0" destOrd="0" presId="urn:microsoft.com/office/officeart/2005/8/layout/hierarchy2"/>
    <dgm:cxn modelId="{DB9D742B-F498-D748-91AC-94C7A465A5E2}" type="presParOf" srcId="{CF711BED-E9AD-8448-BC6D-83DD0FAE912D}" destId="{D0833E9C-F547-2947-BBC1-6E1F2862F591}" srcOrd="1" destOrd="0" presId="urn:microsoft.com/office/officeart/2005/8/layout/hierarchy2"/>
    <dgm:cxn modelId="{B5A2E5D3-8AC3-184E-A36F-4A90DD3C6577}" type="presParOf" srcId="{D0833E9C-F547-2947-BBC1-6E1F2862F591}" destId="{2E6BCC82-721A-2145-B2E5-96BC1EE2667D}" srcOrd="0" destOrd="0" presId="urn:microsoft.com/office/officeart/2005/8/layout/hierarchy2"/>
    <dgm:cxn modelId="{1AA6B31E-4D0A-AE47-8156-AE1CB6E08A77}" type="presParOf" srcId="{D0833E9C-F547-2947-BBC1-6E1F2862F591}" destId="{5DEE38EC-9882-A84C-B9EB-BC7E7E0CAC23}" srcOrd="1" destOrd="0" presId="urn:microsoft.com/office/officeart/2005/8/layout/hierarchy2"/>
    <dgm:cxn modelId="{5FB17AEA-1C44-2F4A-B84B-61F23F3C2FA8}" type="presParOf" srcId="{CF711BED-E9AD-8448-BC6D-83DD0FAE912D}" destId="{645C00AA-3522-AB46-8C9C-19FA9FC7B407}" srcOrd="2" destOrd="0" presId="urn:microsoft.com/office/officeart/2005/8/layout/hierarchy2"/>
    <dgm:cxn modelId="{73837DD3-D65A-2F44-B652-AED8240EE90C}" type="presParOf" srcId="{645C00AA-3522-AB46-8C9C-19FA9FC7B407}" destId="{69B1BAF2-D516-5648-B760-B04F05FBF1AE}" srcOrd="0" destOrd="0" presId="urn:microsoft.com/office/officeart/2005/8/layout/hierarchy2"/>
    <dgm:cxn modelId="{68FD8B99-5FCF-2D43-808E-32221BC88068}" type="presParOf" srcId="{CF711BED-E9AD-8448-BC6D-83DD0FAE912D}" destId="{EAEF2749-11E1-954E-8F16-5C880DC5A7DC}" srcOrd="3" destOrd="0" presId="urn:microsoft.com/office/officeart/2005/8/layout/hierarchy2"/>
    <dgm:cxn modelId="{7B0CF0CF-002B-9249-83C7-33F716AF704B}" type="presParOf" srcId="{EAEF2749-11E1-954E-8F16-5C880DC5A7DC}" destId="{D0E91F74-448F-764B-AF6E-08A512279AA7}" srcOrd="0" destOrd="0" presId="urn:microsoft.com/office/officeart/2005/8/layout/hierarchy2"/>
    <dgm:cxn modelId="{F1BDCEF8-0581-B949-B395-848471244746}" type="presParOf" srcId="{EAEF2749-11E1-954E-8F16-5C880DC5A7DC}" destId="{851DC03A-C032-A449-8028-0E587145D1C6}" srcOrd="1" destOrd="0" presId="urn:microsoft.com/office/officeart/2005/8/layout/hierarchy2"/>
    <dgm:cxn modelId="{BBAFFE9C-F84F-4443-8E6D-A0B1044923BE}" type="presParOf" srcId="{851DC03A-C032-A449-8028-0E587145D1C6}" destId="{07A14423-B0E5-594D-94B7-7FFCE51A005C}" srcOrd="0" destOrd="0" presId="urn:microsoft.com/office/officeart/2005/8/layout/hierarchy2"/>
    <dgm:cxn modelId="{96BABD53-CDFF-E048-88C5-63E2A80FA851}" type="presParOf" srcId="{07A14423-B0E5-594D-94B7-7FFCE51A005C}" destId="{874FE9FC-5C00-2A47-A463-A4E01C323880}" srcOrd="0" destOrd="0" presId="urn:microsoft.com/office/officeart/2005/8/layout/hierarchy2"/>
    <dgm:cxn modelId="{A0BA17DB-0AD3-544F-BA65-A8921D2A7E2E}" type="presParOf" srcId="{851DC03A-C032-A449-8028-0E587145D1C6}" destId="{37D024BB-FF0D-B249-B74B-35C643C9E103}" srcOrd="1" destOrd="0" presId="urn:microsoft.com/office/officeart/2005/8/layout/hierarchy2"/>
    <dgm:cxn modelId="{FBECDCE8-0084-BD4F-9BED-673521E190B1}" type="presParOf" srcId="{37D024BB-FF0D-B249-B74B-35C643C9E103}" destId="{8E8A63F3-74B6-4143-B09F-4AE493BB8DD7}" srcOrd="0" destOrd="0" presId="urn:microsoft.com/office/officeart/2005/8/layout/hierarchy2"/>
    <dgm:cxn modelId="{A3A72707-695A-5240-89EB-D678D04A9A01}" type="presParOf" srcId="{37D024BB-FF0D-B249-B74B-35C643C9E103}" destId="{E0958210-3E91-C346-9102-5F64AFEA958A}" srcOrd="1" destOrd="0" presId="urn:microsoft.com/office/officeart/2005/8/layout/hierarchy2"/>
    <dgm:cxn modelId="{7597EA18-A29E-E447-8B94-0254395A3B6C}" type="presParOf" srcId="{851DC03A-C032-A449-8028-0E587145D1C6}" destId="{313B675B-99C8-C84B-A7C5-FACECE864A56}" srcOrd="2" destOrd="0" presId="urn:microsoft.com/office/officeart/2005/8/layout/hierarchy2"/>
    <dgm:cxn modelId="{4ECBB286-9F4F-D74E-867C-C5307B6F1DB8}" type="presParOf" srcId="{313B675B-99C8-C84B-A7C5-FACECE864A56}" destId="{E582E24B-662A-D348-8CB0-415297E58FB9}" srcOrd="0" destOrd="0" presId="urn:microsoft.com/office/officeart/2005/8/layout/hierarchy2"/>
    <dgm:cxn modelId="{0AA2B006-9360-AE46-9371-34832F03DEC4}" type="presParOf" srcId="{851DC03A-C032-A449-8028-0E587145D1C6}" destId="{B2557CF0-33F8-2A4E-84B5-DC85F7DF4E24}" srcOrd="3" destOrd="0" presId="urn:microsoft.com/office/officeart/2005/8/layout/hierarchy2"/>
    <dgm:cxn modelId="{96E7A879-2160-4F42-B04D-3D893223BD58}" type="presParOf" srcId="{B2557CF0-33F8-2A4E-84B5-DC85F7DF4E24}" destId="{D851DFD9-00D8-0E40-AD98-F326051B793E}" srcOrd="0" destOrd="0" presId="urn:microsoft.com/office/officeart/2005/8/layout/hierarchy2"/>
    <dgm:cxn modelId="{A2E93E7B-6616-5145-9471-47B862CF2A8F}" type="presParOf" srcId="{B2557CF0-33F8-2A4E-84B5-DC85F7DF4E24}" destId="{EB057E63-1FB4-BD44-90B6-AD166AF4817C}" srcOrd="1" destOrd="0" presId="urn:microsoft.com/office/officeart/2005/8/layout/hierarchy2"/>
    <dgm:cxn modelId="{681CAEB2-9810-5946-B384-B0A6D02E317F}" type="presParOf" srcId="{851DC03A-C032-A449-8028-0E587145D1C6}" destId="{37445792-5032-E54A-9877-F41340C9B52C}" srcOrd="4" destOrd="0" presId="urn:microsoft.com/office/officeart/2005/8/layout/hierarchy2"/>
    <dgm:cxn modelId="{F8A0A1A7-D666-5A4C-9C59-D48D9E91AF5D}" type="presParOf" srcId="{37445792-5032-E54A-9877-F41340C9B52C}" destId="{9F28B06E-6687-F04B-9BCA-9AE49907159C}" srcOrd="0" destOrd="0" presId="urn:microsoft.com/office/officeart/2005/8/layout/hierarchy2"/>
    <dgm:cxn modelId="{A3EA286C-2EE0-1E48-BE68-890AE2DD588C}" type="presParOf" srcId="{851DC03A-C032-A449-8028-0E587145D1C6}" destId="{BCD9FF0F-D8B9-AC40-B3B4-D476F18E54C1}" srcOrd="5" destOrd="0" presId="urn:microsoft.com/office/officeart/2005/8/layout/hierarchy2"/>
    <dgm:cxn modelId="{DFA5311D-9967-2B4F-BAEF-15597A1527EC}" type="presParOf" srcId="{BCD9FF0F-D8B9-AC40-B3B4-D476F18E54C1}" destId="{3A842505-32D2-B84F-8841-BC1A8385D9D8}" srcOrd="0" destOrd="0" presId="urn:microsoft.com/office/officeart/2005/8/layout/hierarchy2"/>
    <dgm:cxn modelId="{105D5478-B83E-0E4D-9646-C12C930ED916}" type="presParOf" srcId="{BCD9FF0F-D8B9-AC40-B3B4-D476F18E54C1}" destId="{94089F1C-DEC7-8041-B627-238BDA2D95EB}" srcOrd="1" destOrd="0" presId="urn:microsoft.com/office/officeart/2005/8/layout/hierarchy2"/>
    <dgm:cxn modelId="{83553192-A488-0649-999C-DD2E320F1544}" type="presParOf" srcId="{CF711BED-E9AD-8448-BC6D-83DD0FAE912D}" destId="{8B1692D0-54AE-7F4C-AB09-382C50AD1E7A}" srcOrd="4" destOrd="0" presId="urn:microsoft.com/office/officeart/2005/8/layout/hierarchy2"/>
    <dgm:cxn modelId="{AD79A275-05D1-D44D-8349-03E5044F5F9D}" type="presParOf" srcId="{8B1692D0-54AE-7F4C-AB09-382C50AD1E7A}" destId="{FF9653DE-480E-B843-BCED-67299FC6ED1E}" srcOrd="0" destOrd="0" presId="urn:microsoft.com/office/officeart/2005/8/layout/hierarchy2"/>
    <dgm:cxn modelId="{EA54FB56-27B6-5745-809D-525471C6B2CD}" type="presParOf" srcId="{CF711BED-E9AD-8448-BC6D-83DD0FAE912D}" destId="{58B305D8-E01E-8F42-A702-376F54BC1B0F}" srcOrd="5" destOrd="0" presId="urn:microsoft.com/office/officeart/2005/8/layout/hierarchy2"/>
    <dgm:cxn modelId="{30F511D4-EB29-D34C-A2E0-ACBFF97EECBA}" type="presParOf" srcId="{58B305D8-E01E-8F42-A702-376F54BC1B0F}" destId="{99550EC5-9588-2A47-8562-51237D71520B}" srcOrd="0" destOrd="0" presId="urn:microsoft.com/office/officeart/2005/8/layout/hierarchy2"/>
    <dgm:cxn modelId="{C4C93D6E-45BC-604C-84DD-9EACA22EBC34}" type="presParOf" srcId="{58B305D8-E01E-8F42-A702-376F54BC1B0F}" destId="{DA099E75-C2D0-C84F-A938-A31720582A04}" srcOrd="1" destOrd="0" presId="urn:microsoft.com/office/officeart/2005/8/layout/hierarchy2"/>
    <dgm:cxn modelId="{C2970B72-2D6A-2149-AFDC-997D57F3EDFF}" type="presParOf" srcId="{CF711BED-E9AD-8448-BC6D-83DD0FAE912D}" destId="{D3574291-89B7-754B-ACC3-48622567A3BB}" srcOrd="6" destOrd="0" presId="urn:microsoft.com/office/officeart/2005/8/layout/hierarchy2"/>
    <dgm:cxn modelId="{EB7041A0-F320-A34A-ADD1-BF6ECA6649DA}" type="presParOf" srcId="{D3574291-89B7-754B-ACC3-48622567A3BB}" destId="{2A6BC1DF-477D-CA40-B691-7F5FB7582556}" srcOrd="0" destOrd="0" presId="urn:microsoft.com/office/officeart/2005/8/layout/hierarchy2"/>
    <dgm:cxn modelId="{2DFA79F7-4C20-9544-AF22-68306841C55B}" type="presParOf" srcId="{CF711BED-E9AD-8448-BC6D-83DD0FAE912D}" destId="{147F69FF-96EF-2A4E-9272-5F8676E8D87D}" srcOrd="7" destOrd="0" presId="urn:microsoft.com/office/officeart/2005/8/layout/hierarchy2"/>
    <dgm:cxn modelId="{BE15103B-E9B5-D744-BC0E-0E756338CE1F}" type="presParOf" srcId="{147F69FF-96EF-2A4E-9272-5F8676E8D87D}" destId="{F45AE934-8075-8B4F-9881-38D8C24CC351}" srcOrd="0" destOrd="0" presId="urn:microsoft.com/office/officeart/2005/8/layout/hierarchy2"/>
    <dgm:cxn modelId="{52D848AA-0583-D34E-8E7A-40176EFCCB18}" type="presParOf" srcId="{147F69FF-96EF-2A4E-9272-5F8676E8D87D}" destId="{C7D6C53A-0497-DB41-853B-D3044AC56F35}"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77FF666-E573-A14F-96FB-8185AA4543D3}" type="doc">
      <dgm:prSet loTypeId="urn:microsoft.com/office/officeart/2005/8/layout/hierarchy3" loCatId="" qsTypeId="urn:microsoft.com/office/officeart/2005/8/quickstyle/simple1" qsCatId="simple" csTypeId="urn:microsoft.com/office/officeart/2005/8/colors/accent1_2" csCatId="accent1" phldr="1"/>
      <dgm:spPr/>
      <dgm:t>
        <a:bodyPr/>
        <a:lstStyle/>
        <a:p>
          <a:endParaRPr lang="zh-CN" altLang="en-US"/>
        </a:p>
      </dgm:t>
    </dgm:pt>
    <dgm:pt modelId="{C5018953-DBE1-184A-B16A-9E6A6A1DB8FC}">
      <dgm:prSet phldrT="[文本]"/>
      <dgm:spPr/>
      <dgm:t>
        <a:bodyPr/>
        <a:lstStyle/>
        <a:p>
          <a:r>
            <a:rPr lang="en-US" altLang="zh-CN" dirty="0" err="1"/>
            <a:t>live_things</a:t>
          </a:r>
          <a:endParaRPr lang="zh-CN" altLang="en-US" dirty="0"/>
        </a:p>
      </dgm:t>
    </dgm:pt>
    <dgm:pt modelId="{5803EF16-1E82-2643-9FDB-BDE1B674CA0A}" type="parTrans" cxnId="{94B8FFD0-6124-A745-BF40-348B65B58B64}">
      <dgm:prSet/>
      <dgm:spPr/>
      <dgm:t>
        <a:bodyPr/>
        <a:lstStyle/>
        <a:p>
          <a:endParaRPr lang="zh-CN" altLang="en-US"/>
        </a:p>
      </dgm:t>
    </dgm:pt>
    <dgm:pt modelId="{AAD40B7D-7F13-AB48-9619-42B887662C64}" type="sibTrans" cxnId="{94B8FFD0-6124-A745-BF40-348B65B58B64}">
      <dgm:prSet/>
      <dgm:spPr/>
      <dgm:t>
        <a:bodyPr/>
        <a:lstStyle/>
        <a:p>
          <a:endParaRPr lang="zh-CN" altLang="en-US"/>
        </a:p>
      </dgm:t>
    </dgm:pt>
    <dgm:pt modelId="{95340F8C-35B0-A043-A683-026817557F75}">
      <dgm:prSet phldrT="[文本]"/>
      <dgm:spPr/>
      <dgm:t>
        <a:bodyPr/>
        <a:lstStyle/>
        <a:p>
          <a:r>
            <a:rPr lang="en-US" altLang="zh-CN" dirty="0"/>
            <a:t>sprite</a:t>
          </a:r>
          <a:endParaRPr lang="zh-CN" altLang="en-US" dirty="0"/>
        </a:p>
      </dgm:t>
    </dgm:pt>
    <dgm:pt modelId="{60850C17-7223-2F42-B840-6893E3A89505}" type="parTrans" cxnId="{CD015965-497C-7D4D-B989-FCBEC5A7A768}">
      <dgm:prSet/>
      <dgm:spPr/>
      <dgm:t>
        <a:bodyPr/>
        <a:lstStyle/>
        <a:p>
          <a:endParaRPr lang="zh-CN" altLang="en-US"/>
        </a:p>
      </dgm:t>
    </dgm:pt>
    <dgm:pt modelId="{ED568778-3139-8542-82E5-272BCB99E742}" type="sibTrans" cxnId="{CD015965-497C-7D4D-B989-FCBEC5A7A768}">
      <dgm:prSet/>
      <dgm:spPr/>
      <dgm:t>
        <a:bodyPr/>
        <a:lstStyle/>
        <a:p>
          <a:endParaRPr lang="zh-CN" altLang="en-US"/>
        </a:p>
      </dgm:t>
    </dgm:pt>
    <dgm:pt modelId="{DDE919FD-2E87-BA40-944F-0E714FE11C97}">
      <dgm:prSet phldrT="[文本]"/>
      <dgm:spPr/>
      <dgm:t>
        <a:bodyPr/>
        <a:lstStyle/>
        <a:p>
          <a:r>
            <a:rPr lang="en-US" altLang="zh-CN" dirty="0" err="1"/>
            <a:t>move_behav</a:t>
          </a:r>
          <a:r>
            <a:rPr lang="zh-CN" altLang="en-US" dirty="0"/>
            <a:t>*</a:t>
          </a:r>
        </a:p>
      </dgm:t>
    </dgm:pt>
    <dgm:pt modelId="{F9A4A496-006E-5144-8D74-E90067B5BDC3}" type="parTrans" cxnId="{2C6F0126-7710-6E4E-AFDA-EAF124600D31}">
      <dgm:prSet/>
      <dgm:spPr/>
      <dgm:t>
        <a:bodyPr/>
        <a:lstStyle/>
        <a:p>
          <a:endParaRPr lang="zh-CN" altLang="en-US"/>
        </a:p>
      </dgm:t>
    </dgm:pt>
    <dgm:pt modelId="{8165BD9B-5061-CE4D-8D90-DF7826CE74AC}" type="sibTrans" cxnId="{2C6F0126-7710-6E4E-AFDA-EAF124600D31}">
      <dgm:prSet/>
      <dgm:spPr/>
      <dgm:t>
        <a:bodyPr/>
        <a:lstStyle/>
        <a:p>
          <a:endParaRPr lang="zh-CN" altLang="en-US"/>
        </a:p>
      </dgm:t>
    </dgm:pt>
    <dgm:pt modelId="{3C1BC9F2-8A4B-9D49-A365-B17D939A112F}">
      <dgm:prSet phldrT="[文本]"/>
      <dgm:spPr/>
      <dgm:t>
        <a:bodyPr/>
        <a:lstStyle/>
        <a:p>
          <a:r>
            <a:rPr lang="en-US" altLang="zh-CN" dirty="0" err="1"/>
            <a:t>atk_behav</a:t>
          </a:r>
          <a:r>
            <a:rPr lang="zh-CN" altLang="en-US" dirty="0"/>
            <a:t>*</a:t>
          </a:r>
        </a:p>
      </dgm:t>
    </dgm:pt>
    <dgm:pt modelId="{3013CAC1-4831-3E46-900E-7A8294C14A4F}" type="parTrans" cxnId="{9727082C-B270-074E-A8D9-E8EF7CED1D3D}">
      <dgm:prSet/>
      <dgm:spPr>
        <a:ln>
          <a:headEnd type="diamond" w="lg" len="lg"/>
        </a:ln>
      </dgm:spPr>
      <dgm:t>
        <a:bodyPr/>
        <a:lstStyle/>
        <a:p>
          <a:endParaRPr lang="zh-CN" altLang="en-US"/>
        </a:p>
      </dgm:t>
    </dgm:pt>
    <dgm:pt modelId="{72A38479-6B92-264F-80A2-EB4FC4F67156}" type="sibTrans" cxnId="{9727082C-B270-074E-A8D9-E8EF7CED1D3D}">
      <dgm:prSet/>
      <dgm:spPr/>
      <dgm:t>
        <a:bodyPr/>
        <a:lstStyle/>
        <a:p>
          <a:endParaRPr lang="zh-CN" altLang="en-US"/>
        </a:p>
      </dgm:t>
    </dgm:pt>
    <dgm:pt modelId="{BBD563B7-EBA6-8040-B5F8-C43A2832EFC9}" type="pres">
      <dgm:prSet presAssocID="{B77FF666-E573-A14F-96FB-8185AA4543D3}" presName="diagram" presStyleCnt="0">
        <dgm:presLayoutVars>
          <dgm:chPref val="1"/>
          <dgm:dir/>
          <dgm:animOne val="branch"/>
          <dgm:animLvl val="lvl"/>
          <dgm:resizeHandles/>
        </dgm:presLayoutVars>
      </dgm:prSet>
      <dgm:spPr/>
    </dgm:pt>
    <dgm:pt modelId="{74B15AB4-DC84-9C41-AC73-0B2BCC063000}" type="pres">
      <dgm:prSet presAssocID="{C5018953-DBE1-184A-B16A-9E6A6A1DB8FC}" presName="root" presStyleCnt="0"/>
      <dgm:spPr/>
    </dgm:pt>
    <dgm:pt modelId="{858A5CCC-C1E3-FD4E-B44F-7EE378367A39}" type="pres">
      <dgm:prSet presAssocID="{C5018953-DBE1-184A-B16A-9E6A6A1DB8FC}" presName="rootComposite" presStyleCnt="0"/>
      <dgm:spPr/>
    </dgm:pt>
    <dgm:pt modelId="{4C299360-0D1D-A146-AEB0-7C204DEB3A66}" type="pres">
      <dgm:prSet presAssocID="{C5018953-DBE1-184A-B16A-9E6A6A1DB8FC}" presName="rootText" presStyleLbl="node1" presStyleIdx="0" presStyleCnt="1"/>
      <dgm:spPr/>
    </dgm:pt>
    <dgm:pt modelId="{BFBF3A03-0ECE-2A4C-AAC1-B4B0AC97A9C8}" type="pres">
      <dgm:prSet presAssocID="{C5018953-DBE1-184A-B16A-9E6A6A1DB8FC}" presName="rootConnector" presStyleLbl="node1" presStyleIdx="0" presStyleCnt="1"/>
      <dgm:spPr/>
    </dgm:pt>
    <dgm:pt modelId="{8631EA2D-71D3-A247-B443-A3D3996EF11B}" type="pres">
      <dgm:prSet presAssocID="{C5018953-DBE1-184A-B16A-9E6A6A1DB8FC}" presName="childShape" presStyleCnt="0"/>
      <dgm:spPr/>
    </dgm:pt>
    <dgm:pt modelId="{7BFC2056-22D3-0B45-BA86-01A153A24C76}" type="pres">
      <dgm:prSet presAssocID="{60850C17-7223-2F42-B840-6893E3A89505}" presName="Name13" presStyleLbl="parChTrans1D2" presStyleIdx="0" presStyleCnt="3"/>
      <dgm:spPr/>
    </dgm:pt>
    <dgm:pt modelId="{E6F29750-AA7B-CB4B-BED8-0051133A3994}" type="pres">
      <dgm:prSet presAssocID="{95340F8C-35B0-A043-A683-026817557F75}" presName="childText" presStyleLbl="bgAcc1" presStyleIdx="0" presStyleCnt="3">
        <dgm:presLayoutVars>
          <dgm:bulletEnabled val="1"/>
        </dgm:presLayoutVars>
      </dgm:prSet>
      <dgm:spPr/>
    </dgm:pt>
    <dgm:pt modelId="{A354CFCE-8365-4E44-8F3B-E56EE4FA8123}" type="pres">
      <dgm:prSet presAssocID="{F9A4A496-006E-5144-8D74-E90067B5BDC3}" presName="Name13" presStyleLbl="parChTrans1D2" presStyleIdx="1" presStyleCnt="3"/>
      <dgm:spPr/>
    </dgm:pt>
    <dgm:pt modelId="{1C4515B0-BCA6-CF48-B447-1FECDFCCE9BB}" type="pres">
      <dgm:prSet presAssocID="{DDE919FD-2E87-BA40-944F-0E714FE11C97}" presName="childText" presStyleLbl="bgAcc1" presStyleIdx="1" presStyleCnt="3">
        <dgm:presLayoutVars>
          <dgm:bulletEnabled val="1"/>
        </dgm:presLayoutVars>
      </dgm:prSet>
      <dgm:spPr/>
    </dgm:pt>
    <dgm:pt modelId="{D7084FFD-816A-5A4B-9B52-28F0F40D701A}" type="pres">
      <dgm:prSet presAssocID="{3013CAC1-4831-3E46-900E-7A8294C14A4F}" presName="Name13" presStyleLbl="parChTrans1D2" presStyleIdx="2" presStyleCnt="3"/>
      <dgm:spPr/>
    </dgm:pt>
    <dgm:pt modelId="{D37E5828-8F08-614E-9721-5FEE66079345}" type="pres">
      <dgm:prSet presAssocID="{3C1BC9F2-8A4B-9D49-A365-B17D939A112F}" presName="childText" presStyleLbl="bgAcc1" presStyleIdx="2" presStyleCnt="3">
        <dgm:presLayoutVars>
          <dgm:bulletEnabled val="1"/>
        </dgm:presLayoutVars>
      </dgm:prSet>
      <dgm:spPr/>
    </dgm:pt>
  </dgm:ptLst>
  <dgm:cxnLst>
    <dgm:cxn modelId="{59669302-15A4-6C4D-8574-398060E0E7CE}" type="presOf" srcId="{3013CAC1-4831-3E46-900E-7A8294C14A4F}" destId="{D7084FFD-816A-5A4B-9B52-28F0F40D701A}" srcOrd="0" destOrd="0" presId="urn:microsoft.com/office/officeart/2005/8/layout/hierarchy3"/>
    <dgm:cxn modelId="{5174EB07-22B0-2246-8A57-DFF57837D5FD}" type="presOf" srcId="{DDE919FD-2E87-BA40-944F-0E714FE11C97}" destId="{1C4515B0-BCA6-CF48-B447-1FECDFCCE9BB}" srcOrd="0" destOrd="0" presId="urn:microsoft.com/office/officeart/2005/8/layout/hierarchy3"/>
    <dgm:cxn modelId="{2C6F0126-7710-6E4E-AFDA-EAF124600D31}" srcId="{C5018953-DBE1-184A-B16A-9E6A6A1DB8FC}" destId="{DDE919FD-2E87-BA40-944F-0E714FE11C97}" srcOrd="1" destOrd="0" parTransId="{F9A4A496-006E-5144-8D74-E90067B5BDC3}" sibTransId="{8165BD9B-5061-CE4D-8D90-DF7826CE74AC}"/>
    <dgm:cxn modelId="{9727082C-B270-074E-A8D9-E8EF7CED1D3D}" srcId="{C5018953-DBE1-184A-B16A-9E6A6A1DB8FC}" destId="{3C1BC9F2-8A4B-9D49-A365-B17D939A112F}" srcOrd="2" destOrd="0" parTransId="{3013CAC1-4831-3E46-900E-7A8294C14A4F}" sibTransId="{72A38479-6B92-264F-80A2-EB4FC4F67156}"/>
    <dgm:cxn modelId="{E0B3F74F-7A88-CA4D-9249-3602775C2179}" type="presOf" srcId="{60850C17-7223-2F42-B840-6893E3A89505}" destId="{7BFC2056-22D3-0B45-BA86-01A153A24C76}" srcOrd="0" destOrd="0" presId="urn:microsoft.com/office/officeart/2005/8/layout/hierarchy3"/>
    <dgm:cxn modelId="{CD015965-497C-7D4D-B989-FCBEC5A7A768}" srcId="{C5018953-DBE1-184A-B16A-9E6A6A1DB8FC}" destId="{95340F8C-35B0-A043-A683-026817557F75}" srcOrd="0" destOrd="0" parTransId="{60850C17-7223-2F42-B840-6893E3A89505}" sibTransId="{ED568778-3139-8542-82E5-272BCB99E742}"/>
    <dgm:cxn modelId="{E46EAF76-3170-FA4D-92F2-BE7C2E66189C}" type="presOf" srcId="{B77FF666-E573-A14F-96FB-8185AA4543D3}" destId="{BBD563B7-EBA6-8040-B5F8-C43A2832EFC9}" srcOrd="0" destOrd="0" presId="urn:microsoft.com/office/officeart/2005/8/layout/hierarchy3"/>
    <dgm:cxn modelId="{6E460E88-DF44-974E-975B-B009A5822E1C}" type="presOf" srcId="{C5018953-DBE1-184A-B16A-9E6A6A1DB8FC}" destId="{4C299360-0D1D-A146-AEB0-7C204DEB3A66}" srcOrd="0" destOrd="0" presId="urn:microsoft.com/office/officeart/2005/8/layout/hierarchy3"/>
    <dgm:cxn modelId="{BA6C51B9-86EE-3742-A046-C108D2F5749A}" type="presOf" srcId="{95340F8C-35B0-A043-A683-026817557F75}" destId="{E6F29750-AA7B-CB4B-BED8-0051133A3994}" srcOrd="0" destOrd="0" presId="urn:microsoft.com/office/officeart/2005/8/layout/hierarchy3"/>
    <dgm:cxn modelId="{0F23E6C2-D932-7D48-BD05-1F9201E57F6A}" type="presOf" srcId="{3C1BC9F2-8A4B-9D49-A365-B17D939A112F}" destId="{D37E5828-8F08-614E-9721-5FEE66079345}" srcOrd="0" destOrd="0" presId="urn:microsoft.com/office/officeart/2005/8/layout/hierarchy3"/>
    <dgm:cxn modelId="{94B8FFD0-6124-A745-BF40-348B65B58B64}" srcId="{B77FF666-E573-A14F-96FB-8185AA4543D3}" destId="{C5018953-DBE1-184A-B16A-9E6A6A1DB8FC}" srcOrd="0" destOrd="0" parTransId="{5803EF16-1E82-2643-9FDB-BDE1B674CA0A}" sibTransId="{AAD40B7D-7F13-AB48-9619-42B887662C64}"/>
    <dgm:cxn modelId="{4067CDDB-E3F2-CF4E-B6BB-98474D58126C}" type="presOf" srcId="{F9A4A496-006E-5144-8D74-E90067B5BDC3}" destId="{A354CFCE-8365-4E44-8F3B-E56EE4FA8123}" srcOrd="0" destOrd="0" presId="urn:microsoft.com/office/officeart/2005/8/layout/hierarchy3"/>
    <dgm:cxn modelId="{285693E7-ED2B-E946-B094-8A4DA91B814D}" type="presOf" srcId="{C5018953-DBE1-184A-B16A-9E6A6A1DB8FC}" destId="{BFBF3A03-0ECE-2A4C-AAC1-B4B0AC97A9C8}" srcOrd="1" destOrd="0" presId="urn:microsoft.com/office/officeart/2005/8/layout/hierarchy3"/>
    <dgm:cxn modelId="{BFA290E4-6623-6E4B-A549-007E2C27202A}" type="presParOf" srcId="{BBD563B7-EBA6-8040-B5F8-C43A2832EFC9}" destId="{74B15AB4-DC84-9C41-AC73-0B2BCC063000}" srcOrd="0" destOrd="0" presId="urn:microsoft.com/office/officeart/2005/8/layout/hierarchy3"/>
    <dgm:cxn modelId="{44EF41D5-9621-3347-AC0E-03B1DB7B415B}" type="presParOf" srcId="{74B15AB4-DC84-9C41-AC73-0B2BCC063000}" destId="{858A5CCC-C1E3-FD4E-B44F-7EE378367A39}" srcOrd="0" destOrd="0" presId="urn:microsoft.com/office/officeart/2005/8/layout/hierarchy3"/>
    <dgm:cxn modelId="{142CEF24-FB03-3D4F-87B1-9EBC80C30CC7}" type="presParOf" srcId="{858A5CCC-C1E3-FD4E-B44F-7EE378367A39}" destId="{4C299360-0D1D-A146-AEB0-7C204DEB3A66}" srcOrd="0" destOrd="0" presId="urn:microsoft.com/office/officeart/2005/8/layout/hierarchy3"/>
    <dgm:cxn modelId="{45F511B1-13C9-2A4E-8A9E-4869F23C953C}" type="presParOf" srcId="{858A5CCC-C1E3-FD4E-B44F-7EE378367A39}" destId="{BFBF3A03-0ECE-2A4C-AAC1-B4B0AC97A9C8}" srcOrd="1" destOrd="0" presId="urn:microsoft.com/office/officeart/2005/8/layout/hierarchy3"/>
    <dgm:cxn modelId="{5D3EABCE-C78A-7B47-B57A-CBC19E4B54B9}" type="presParOf" srcId="{74B15AB4-DC84-9C41-AC73-0B2BCC063000}" destId="{8631EA2D-71D3-A247-B443-A3D3996EF11B}" srcOrd="1" destOrd="0" presId="urn:microsoft.com/office/officeart/2005/8/layout/hierarchy3"/>
    <dgm:cxn modelId="{EED2730F-E121-6846-9E82-D0FF6487F440}" type="presParOf" srcId="{8631EA2D-71D3-A247-B443-A3D3996EF11B}" destId="{7BFC2056-22D3-0B45-BA86-01A153A24C76}" srcOrd="0" destOrd="0" presId="urn:microsoft.com/office/officeart/2005/8/layout/hierarchy3"/>
    <dgm:cxn modelId="{AC8C9132-5C94-E44B-8AB9-BBE7FCA2C0A1}" type="presParOf" srcId="{8631EA2D-71D3-A247-B443-A3D3996EF11B}" destId="{E6F29750-AA7B-CB4B-BED8-0051133A3994}" srcOrd="1" destOrd="0" presId="urn:microsoft.com/office/officeart/2005/8/layout/hierarchy3"/>
    <dgm:cxn modelId="{467CAAC8-1C9D-A64C-BA73-ECF6AD249EE5}" type="presParOf" srcId="{8631EA2D-71D3-A247-B443-A3D3996EF11B}" destId="{A354CFCE-8365-4E44-8F3B-E56EE4FA8123}" srcOrd="2" destOrd="0" presId="urn:microsoft.com/office/officeart/2005/8/layout/hierarchy3"/>
    <dgm:cxn modelId="{1EE62B00-8832-A64A-88DF-39E7B01D52C1}" type="presParOf" srcId="{8631EA2D-71D3-A247-B443-A3D3996EF11B}" destId="{1C4515B0-BCA6-CF48-B447-1FECDFCCE9BB}" srcOrd="3" destOrd="0" presId="urn:microsoft.com/office/officeart/2005/8/layout/hierarchy3"/>
    <dgm:cxn modelId="{B2B0B381-74C3-5D4B-AF3A-D7CF60455AA8}" type="presParOf" srcId="{8631EA2D-71D3-A247-B443-A3D3996EF11B}" destId="{D7084FFD-816A-5A4B-9B52-28F0F40D701A}" srcOrd="4" destOrd="0" presId="urn:microsoft.com/office/officeart/2005/8/layout/hierarchy3"/>
    <dgm:cxn modelId="{3A162943-5023-1E4C-ABF4-575A6EC8E73B}" type="presParOf" srcId="{8631EA2D-71D3-A247-B443-A3D3996EF11B}" destId="{D37E5828-8F08-614E-9721-5FEE66079345}"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4E3B9FF-1867-8A4B-85CE-0C284C520EC7}" type="doc">
      <dgm:prSet loTypeId="urn:microsoft.com/office/officeart/2008/layout/HalfCircleOrganizationChart" loCatId="" qsTypeId="urn:microsoft.com/office/officeart/2005/8/quickstyle/simple1" qsCatId="simple" csTypeId="urn:microsoft.com/office/officeart/2005/8/colors/accent1_2" csCatId="accent1" phldr="1"/>
      <dgm:spPr/>
      <dgm:t>
        <a:bodyPr/>
        <a:lstStyle/>
        <a:p>
          <a:endParaRPr lang="zh-CN" altLang="en-US"/>
        </a:p>
      </dgm:t>
    </dgm:pt>
    <dgm:pt modelId="{D1D3158F-62FF-1044-B07F-9F84D9000C2B}">
      <dgm:prSet phldrT="[文本]"/>
      <dgm:spPr/>
      <dgm:t>
        <a:bodyPr/>
        <a:lstStyle/>
        <a:p>
          <a:r>
            <a:rPr lang="en-US" altLang="zh-CN" dirty="0" err="1"/>
            <a:t>live_things</a:t>
          </a:r>
          <a:endParaRPr lang="zh-CN" altLang="en-US" dirty="0"/>
        </a:p>
      </dgm:t>
    </dgm:pt>
    <dgm:pt modelId="{DBD57C58-2859-D74A-82A2-203CE8526703}" type="parTrans" cxnId="{0E419080-B6E3-6840-B8C3-FB07EF9EAEC3}">
      <dgm:prSet/>
      <dgm:spPr/>
      <dgm:t>
        <a:bodyPr/>
        <a:lstStyle/>
        <a:p>
          <a:endParaRPr lang="zh-CN" altLang="en-US"/>
        </a:p>
      </dgm:t>
    </dgm:pt>
    <dgm:pt modelId="{F74D4F4B-0BE9-344C-9A79-0AE4E599EA98}" type="sibTrans" cxnId="{0E419080-B6E3-6840-B8C3-FB07EF9EAEC3}">
      <dgm:prSet/>
      <dgm:spPr/>
      <dgm:t>
        <a:bodyPr/>
        <a:lstStyle/>
        <a:p>
          <a:endParaRPr lang="zh-CN" altLang="en-US"/>
        </a:p>
      </dgm:t>
    </dgm:pt>
    <dgm:pt modelId="{5BB46029-D21C-2947-9227-5DE6430CBCC0}">
      <dgm:prSet phldrT="[文本]"/>
      <dgm:spPr/>
      <dgm:t>
        <a:bodyPr/>
        <a:lstStyle/>
        <a:p>
          <a:r>
            <a:rPr lang="en-US" altLang="zh-CN" dirty="0"/>
            <a:t>soldier</a:t>
          </a:r>
          <a:endParaRPr lang="zh-CN" altLang="en-US" dirty="0"/>
        </a:p>
      </dgm:t>
    </dgm:pt>
    <dgm:pt modelId="{7601AA9F-14C2-7041-9436-98A811D39AD4}" type="parTrans" cxnId="{E19A581E-4F04-3D48-A3AB-BE608146C241}">
      <dgm:prSet/>
      <dgm:spPr>
        <a:ln>
          <a:headEnd type="triangle"/>
        </a:ln>
      </dgm:spPr>
      <dgm:t>
        <a:bodyPr/>
        <a:lstStyle/>
        <a:p>
          <a:endParaRPr lang="zh-CN" altLang="en-US"/>
        </a:p>
      </dgm:t>
    </dgm:pt>
    <dgm:pt modelId="{E3EA8BF2-C6E0-5B42-8EB2-A2B9836C38B4}" type="sibTrans" cxnId="{E19A581E-4F04-3D48-A3AB-BE608146C241}">
      <dgm:prSet/>
      <dgm:spPr/>
      <dgm:t>
        <a:bodyPr/>
        <a:lstStyle/>
        <a:p>
          <a:endParaRPr lang="zh-CN" altLang="en-US"/>
        </a:p>
      </dgm:t>
    </dgm:pt>
    <dgm:pt modelId="{2F424454-E3EB-4645-8487-A5D91B9C30B6}">
      <dgm:prSet phldrT="[文本]"/>
      <dgm:spPr/>
      <dgm:t>
        <a:bodyPr/>
        <a:lstStyle/>
        <a:p>
          <a:r>
            <a:rPr lang="en-US" altLang="zh-CN" dirty="0"/>
            <a:t>plane</a:t>
          </a:r>
          <a:endParaRPr lang="zh-CN" altLang="en-US" dirty="0"/>
        </a:p>
      </dgm:t>
    </dgm:pt>
    <dgm:pt modelId="{991F6D9A-B7F2-8940-8E74-3828A8A625FA}" type="parTrans" cxnId="{9B995F6A-6173-A34E-9EB6-0D6320DEC0C7}">
      <dgm:prSet/>
      <dgm:spPr/>
      <dgm:t>
        <a:bodyPr/>
        <a:lstStyle/>
        <a:p>
          <a:endParaRPr lang="zh-CN" altLang="en-US"/>
        </a:p>
      </dgm:t>
    </dgm:pt>
    <dgm:pt modelId="{8EB89DA5-C372-8F4B-BB31-B767375D6E21}" type="sibTrans" cxnId="{9B995F6A-6173-A34E-9EB6-0D6320DEC0C7}">
      <dgm:prSet/>
      <dgm:spPr/>
      <dgm:t>
        <a:bodyPr/>
        <a:lstStyle/>
        <a:p>
          <a:endParaRPr lang="zh-CN" altLang="en-US"/>
        </a:p>
      </dgm:t>
    </dgm:pt>
    <dgm:pt modelId="{EF9345B8-3936-3647-8A74-E2AF6DEB5173}">
      <dgm:prSet phldrT="[文本]"/>
      <dgm:spPr/>
      <dgm:t>
        <a:bodyPr/>
        <a:lstStyle/>
        <a:p>
          <a:r>
            <a:rPr lang="en-US" altLang="zh-CN" dirty="0"/>
            <a:t>tank</a:t>
          </a:r>
          <a:endParaRPr lang="zh-CN" altLang="en-US" dirty="0"/>
        </a:p>
      </dgm:t>
    </dgm:pt>
    <dgm:pt modelId="{00B362EF-27AF-6F4D-BFE6-784F032914CF}" type="parTrans" cxnId="{12823DF4-6D47-4E4E-A046-B51A6F8F5EBD}">
      <dgm:prSet/>
      <dgm:spPr/>
      <dgm:t>
        <a:bodyPr/>
        <a:lstStyle/>
        <a:p>
          <a:endParaRPr lang="zh-CN" altLang="en-US"/>
        </a:p>
      </dgm:t>
    </dgm:pt>
    <dgm:pt modelId="{14C9A219-6958-BB45-931E-66501FE1EBD7}" type="sibTrans" cxnId="{12823DF4-6D47-4E4E-A046-B51A6F8F5EBD}">
      <dgm:prSet/>
      <dgm:spPr/>
      <dgm:t>
        <a:bodyPr/>
        <a:lstStyle/>
        <a:p>
          <a:endParaRPr lang="zh-CN" altLang="en-US"/>
        </a:p>
      </dgm:t>
    </dgm:pt>
    <dgm:pt modelId="{C27BE867-3FE5-064E-A048-6E13BA6DAF8F}">
      <dgm:prSet phldrT="[文本]"/>
      <dgm:spPr/>
      <dgm:t>
        <a:bodyPr/>
        <a:lstStyle/>
        <a:p>
          <a:r>
            <a:rPr lang="en-US" altLang="zh-CN" dirty="0"/>
            <a:t>flag</a:t>
          </a:r>
          <a:endParaRPr lang="zh-CN" altLang="en-US" dirty="0"/>
        </a:p>
      </dgm:t>
    </dgm:pt>
    <dgm:pt modelId="{A549EED3-5903-CC4C-8797-767F77604970}" type="parTrans" cxnId="{09A1F1C8-4899-8F45-96A1-65DA8EAE9AA4}">
      <dgm:prSet/>
      <dgm:spPr/>
      <dgm:t>
        <a:bodyPr/>
        <a:lstStyle/>
        <a:p>
          <a:endParaRPr lang="zh-CN" altLang="en-US"/>
        </a:p>
      </dgm:t>
    </dgm:pt>
    <dgm:pt modelId="{62188F77-8C27-BF49-90B1-E0AE385F2342}" type="sibTrans" cxnId="{09A1F1C8-4899-8F45-96A1-65DA8EAE9AA4}">
      <dgm:prSet/>
      <dgm:spPr/>
      <dgm:t>
        <a:bodyPr/>
        <a:lstStyle/>
        <a:p>
          <a:endParaRPr lang="zh-CN" altLang="en-US"/>
        </a:p>
      </dgm:t>
    </dgm:pt>
    <dgm:pt modelId="{F41596F3-36FE-A94E-9C00-FF670B1882C2}">
      <dgm:prSet phldrT="[文本]"/>
      <dgm:spPr/>
      <dgm:t>
        <a:bodyPr/>
        <a:lstStyle/>
        <a:p>
          <a:r>
            <a:rPr lang="en-US" altLang="zh-CN" dirty="0"/>
            <a:t>bomb</a:t>
          </a:r>
          <a:endParaRPr lang="zh-CN" altLang="en-US" dirty="0"/>
        </a:p>
      </dgm:t>
    </dgm:pt>
    <dgm:pt modelId="{E63B0DC7-8DB3-9241-AB09-0A72C610775B}" type="parTrans" cxnId="{D4B2C8BF-81D8-834A-BE05-61616F88C7B0}">
      <dgm:prSet/>
      <dgm:spPr/>
      <dgm:t>
        <a:bodyPr/>
        <a:lstStyle/>
        <a:p>
          <a:endParaRPr lang="zh-CN" altLang="en-US"/>
        </a:p>
      </dgm:t>
    </dgm:pt>
    <dgm:pt modelId="{6245A358-18A8-6D4D-9A9A-871F7BAC7B32}" type="sibTrans" cxnId="{D4B2C8BF-81D8-834A-BE05-61616F88C7B0}">
      <dgm:prSet/>
      <dgm:spPr/>
      <dgm:t>
        <a:bodyPr/>
        <a:lstStyle/>
        <a:p>
          <a:endParaRPr lang="zh-CN" altLang="en-US"/>
        </a:p>
      </dgm:t>
    </dgm:pt>
    <dgm:pt modelId="{7A61D29C-EA8E-704F-A334-12C02A01E4CA}">
      <dgm:prSet phldrT="[文本]"/>
      <dgm:spPr/>
      <dgm:t>
        <a:bodyPr/>
        <a:lstStyle/>
        <a:p>
          <a:r>
            <a:rPr lang="en-US" altLang="zh-CN" dirty="0"/>
            <a:t>home</a:t>
          </a:r>
          <a:endParaRPr lang="zh-CN" altLang="en-US" dirty="0"/>
        </a:p>
      </dgm:t>
    </dgm:pt>
    <dgm:pt modelId="{F406DA43-1879-2548-BE25-39BBCA10C20A}" type="parTrans" cxnId="{1BC8C9DA-6A56-5143-A8F7-58EC586D3A77}">
      <dgm:prSet/>
      <dgm:spPr/>
      <dgm:t>
        <a:bodyPr/>
        <a:lstStyle/>
        <a:p>
          <a:endParaRPr lang="zh-CN" altLang="en-US"/>
        </a:p>
      </dgm:t>
    </dgm:pt>
    <dgm:pt modelId="{58ACFF36-C595-1948-BE86-F91F264060E4}" type="sibTrans" cxnId="{1BC8C9DA-6A56-5143-A8F7-58EC586D3A77}">
      <dgm:prSet/>
      <dgm:spPr/>
      <dgm:t>
        <a:bodyPr/>
        <a:lstStyle/>
        <a:p>
          <a:endParaRPr lang="zh-CN" altLang="en-US"/>
        </a:p>
      </dgm:t>
    </dgm:pt>
    <dgm:pt modelId="{94F64964-8DFB-374C-92CC-995CC2D54FC7}" type="pres">
      <dgm:prSet presAssocID="{94E3B9FF-1867-8A4B-85CE-0C284C520EC7}" presName="Name0" presStyleCnt="0">
        <dgm:presLayoutVars>
          <dgm:orgChart val="1"/>
          <dgm:chPref val="1"/>
          <dgm:dir/>
          <dgm:animOne val="branch"/>
          <dgm:animLvl val="lvl"/>
          <dgm:resizeHandles/>
        </dgm:presLayoutVars>
      </dgm:prSet>
      <dgm:spPr/>
    </dgm:pt>
    <dgm:pt modelId="{D2A26922-88AE-4F45-ACF7-B81E536160EB}" type="pres">
      <dgm:prSet presAssocID="{D1D3158F-62FF-1044-B07F-9F84D9000C2B}" presName="hierRoot1" presStyleCnt="0">
        <dgm:presLayoutVars>
          <dgm:hierBranch val="init"/>
        </dgm:presLayoutVars>
      </dgm:prSet>
      <dgm:spPr/>
    </dgm:pt>
    <dgm:pt modelId="{8BBFD0E0-2413-1C42-8810-B84C25D5BA4E}" type="pres">
      <dgm:prSet presAssocID="{D1D3158F-62FF-1044-B07F-9F84D9000C2B}" presName="rootComposite1" presStyleCnt="0"/>
      <dgm:spPr/>
    </dgm:pt>
    <dgm:pt modelId="{84903123-0E29-904A-BD7F-3362D6EECCE8}" type="pres">
      <dgm:prSet presAssocID="{D1D3158F-62FF-1044-B07F-9F84D9000C2B}" presName="rootText1" presStyleLbl="alignAcc1" presStyleIdx="0" presStyleCnt="0">
        <dgm:presLayoutVars>
          <dgm:chPref val="3"/>
        </dgm:presLayoutVars>
      </dgm:prSet>
      <dgm:spPr/>
    </dgm:pt>
    <dgm:pt modelId="{7969B9C4-2A67-9E47-9955-6F7D35B587D3}" type="pres">
      <dgm:prSet presAssocID="{D1D3158F-62FF-1044-B07F-9F84D9000C2B}" presName="topArc1" presStyleLbl="parChTrans1D1" presStyleIdx="0" presStyleCnt="14"/>
      <dgm:spPr/>
    </dgm:pt>
    <dgm:pt modelId="{B52656B1-D118-014A-91E0-C19572CBE1B6}" type="pres">
      <dgm:prSet presAssocID="{D1D3158F-62FF-1044-B07F-9F84D9000C2B}" presName="bottomArc1" presStyleLbl="parChTrans1D1" presStyleIdx="1" presStyleCnt="14"/>
      <dgm:spPr/>
    </dgm:pt>
    <dgm:pt modelId="{A3E75C08-4A29-9F43-A2A9-4A57D4EFAD5C}" type="pres">
      <dgm:prSet presAssocID="{D1D3158F-62FF-1044-B07F-9F84D9000C2B}" presName="topConnNode1" presStyleLbl="node1" presStyleIdx="0" presStyleCnt="0"/>
      <dgm:spPr/>
    </dgm:pt>
    <dgm:pt modelId="{744EBF7A-1E19-434A-93D2-F2662B64ED9C}" type="pres">
      <dgm:prSet presAssocID="{D1D3158F-62FF-1044-B07F-9F84D9000C2B}" presName="hierChild2" presStyleCnt="0"/>
      <dgm:spPr/>
    </dgm:pt>
    <dgm:pt modelId="{DA872F78-46E2-9E44-BD05-A4EA627F7AC6}" type="pres">
      <dgm:prSet presAssocID="{F406DA43-1879-2548-BE25-39BBCA10C20A}" presName="Name28" presStyleLbl="parChTrans1D2" presStyleIdx="0" presStyleCnt="6"/>
      <dgm:spPr/>
    </dgm:pt>
    <dgm:pt modelId="{AAFB092C-B672-7648-9B9B-30D3EB316B34}" type="pres">
      <dgm:prSet presAssocID="{7A61D29C-EA8E-704F-A334-12C02A01E4CA}" presName="hierRoot2" presStyleCnt="0">
        <dgm:presLayoutVars>
          <dgm:hierBranch val="init"/>
        </dgm:presLayoutVars>
      </dgm:prSet>
      <dgm:spPr/>
    </dgm:pt>
    <dgm:pt modelId="{48E17884-15CE-A64D-8ABE-5329E1CEC6E6}" type="pres">
      <dgm:prSet presAssocID="{7A61D29C-EA8E-704F-A334-12C02A01E4CA}" presName="rootComposite2" presStyleCnt="0"/>
      <dgm:spPr/>
    </dgm:pt>
    <dgm:pt modelId="{DCBAA3C5-749C-354D-B998-4C41D53353C9}" type="pres">
      <dgm:prSet presAssocID="{7A61D29C-EA8E-704F-A334-12C02A01E4CA}" presName="rootText2" presStyleLbl="alignAcc1" presStyleIdx="0" presStyleCnt="0">
        <dgm:presLayoutVars>
          <dgm:chPref val="3"/>
        </dgm:presLayoutVars>
      </dgm:prSet>
      <dgm:spPr/>
    </dgm:pt>
    <dgm:pt modelId="{5E3D57BC-08A7-A14D-BAC1-98C4CF485AC4}" type="pres">
      <dgm:prSet presAssocID="{7A61D29C-EA8E-704F-A334-12C02A01E4CA}" presName="topArc2" presStyleLbl="parChTrans1D1" presStyleIdx="2" presStyleCnt="14"/>
      <dgm:spPr/>
    </dgm:pt>
    <dgm:pt modelId="{858EE6B0-AE13-BB48-BE39-64132150CC9D}" type="pres">
      <dgm:prSet presAssocID="{7A61D29C-EA8E-704F-A334-12C02A01E4CA}" presName="bottomArc2" presStyleLbl="parChTrans1D1" presStyleIdx="3" presStyleCnt="14"/>
      <dgm:spPr/>
    </dgm:pt>
    <dgm:pt modelId="{FBE82B3C-D38F-EA45-8709-793B7F1F880C}" type="pres">
      <dgm:prSet presAssocID="{7A61D29C-EA8E-704F-A334-12C02A01E4CA}" presName="topConnNode2" presStyleLbl="node2" presStyleIdx="0" presStyleCnt="0"/>
      <dgm:spPr/>
    </dgm:pt>
    <dgm:pt modelId="{D577314E-0378-2048-868E-72F7E05342F4}" type="pres">
      <dgm:prSet presAssocID="{7A61D29C-EA8E-704F-A334-12C02A01E4CA}" presName="hierChild4" presStyleCnt="0"/>
      <dgm:spPr/>
    </dgm:pt>
    <dgm:pt modelId="{9A88D746-ECF8-9749-B2F4-5F6A47120930}" type="pres">
      <dgm:prSet presAssocID="{7A61D29C-EA8E-704F-A334-12C02A01E4CA}" presName="hierChild5" presStyleCnt="0"/>
      <dgm:spPr/>
    </dgm:pt>
    <dgm:pt modelId="{B0E505A0-2A2A-5445-AFB7-81D7605E8CA2}" type="pres">
      <dgm:prSet presAssocID="{7601AA9F-14C2-7041-9436-98A811D39AD4}" presName="Name28" presStyleLbl="parChTrans1D2" presStyleIdx="1" presStyleCnt="6"/>
      <dgm:spPr/>
    </dgm:pt>
    <dgm:pt modelId="{7FDE51AB-AAC0-9B45-B10A-5D2220E5C68B}" type="pres">
      <dgm:prSet presAssocID="{5BB46029-D21C-2947-9227-5DE6430CBCC0}" presName="hierRoot2" presStyleCnt="0">
        <dgm:presLayoutVars>
          <dgm:hierBranch val="init"/>
        </dgm:presLayoutVars>
      </dgm:prSet>
      <dgm:spPr/>
    </dgm:pt>
    <dgm:pt modelId="{5E6D0AC3-6EB1-FF4F-B775-89CA8B8986A6}" type="pres">
      <dgm:prSet presAssocID="{5BB46029-D21C-2947-9227-5DE6430CBCC0}" presName="rootComposite2" presStyleCnt="0"/>
      <dgm:spPr/>
    </dgm:pt>
    <dgm:pt modelId="{64089CD9-9D81-974A-8A26-AF795545CAB0}" type="pres">
      <dgm:prSet presAssocID="{5BB46029-D21C-2947-9227-5DE6430CBCC0}" presName="rootText2" presStyleLbl="alignAcc1" presStyleIdx="0" presStyleCnt="0">
        <dgm:presLayoutVars>
          <dgm:chPref val="3"/>
        </dgm:presLayoutVars>
      </dgm:prSet>
      <dgm:spPr/>
    </dgm:pt>
    <dgm:pt modelId="{EBD6F568-BE82-F848-90F4-B175F516406D}" type="pres">
      <dgm:prSet presAssocID="{5BB46029-D21C-2947-9227-5DE6430CBCC0}" presName="topArc2" presStyleLbl="parChTrans1D1" presStyleIdx="4" presStyleCnt="14"/>
      <dgm:spPr/>
    </dgm:pt>
    <dgm:pt modelId="{7B5BC7AF-687F-E543-A623-722D2666F81C}" type="pres">
      <dgm:prSet presAssocID="{5BB46029-D21C-2947-9227-5DE6430CBCC0}" presName="bottomArc2" presStyleLbl="parChTrans1D1" presStyleIdx="5" presStyleCnt="14"/>
      <dgm:spPr/>
    </dgm:pt>
    <dgm:pt modelId="{C9A0E71D-4487-8B45-9571-6F575D09C263}" type="pres">
      <dgm:prSet presAssocID="{5BB46029-D21C-2947-9227-5DE6430CBCC0}" presName="topConnNode2" presStyleLbl="node2" presStyleIdx="0" presStyleCnt="0"/>
      <dgm:spPr/>
    </dgm:pt>
    <dgm:pt modelId="{A847B538-1BA5-8D40-88B9-4C9515BBE8C0}" type="pres">
      <dgm:prSet presAssocID="{5BB46029-D21C-2947-9227-5DE6430CBCC0}" presName="hierChild4" presStyleCnt="0"/>
      <dgm:spPr/>
    </dgm:pt>
    <dgm:pt modelId="{B4216667-7218-E64B-91EC-B16A21D66BBF}" type="pres">
      <dgm:prSet presAssocID="{5BB46029-D21C-2947-9227-5DE6430CBCC0}" presName="hierChild5" presStyleCnt="0"/>
      <dgm:spPr/>
    </dgm:pt>
    <dgm:pt modelId="{BADF89E7-16BB-6F46-A9AF-C964F2389B78}" type="pres">
      <dgm:prSet presAssocID="{991F6D9A-B7F2-8940-8E74-3828A8A625FA}" presName="Name28" presStyleLbl="parChTrans1D2" presStyleIdx="2" presStyleCnt="6"/>
      <dgm:spPr/>
    </dgm:pt>
    <dgm:pt modelId="{E5A6A64E-DDBC-604A-95EE-24B10EE54B20}" type="pres">
      <dgm:prSet presAssocID="{2F424454-E3EB-4645-8487-A5D91B9C30B6}" presName="hierRoot2" presStyleCnt="0">
        <dgm:presLayoutVars>
          <dgm:hierBranch val="init"/>
        </dgm:presLayoutVars>
      </dgm:prSet>
      <dgm:spPr/>
    </dgm:pt>
    <dgm:pt modelId="{21BAE1BB-C3AD-8F43-9D03-A6E166B71B91}" type="pres">
      <dgm:prSet presAssocID="{2F424454-E3EB-4645-8487-A5D91B9C30B6}" presName="rootComposite2" presStyleCnt="0"/>
      <dgm:spPr/>
    </dgm:pt>
    <dgm:pt modelId="{08967308-190E-BE43-8C59-C1D0D6461CE9}" type="pres">
      <dgm:prSet presAssocID="{2F424454-E3EB-4645-8487-A5D91B9C30B6}" presName="rootText2" presStyleLbl="alignAcc1" presStyleIdx="0" presStyleCnt="0">
        <dgm:presLayoutVars>
          <dgm:chPref val="3"/>
        </dgm:presLayoutVars>
      </dgm:prSet>
      <dgm:spPr/>
    </dgm:pt>
    <dgm:pt modelId="{766EC9D6-4B7C-8E43-9009-FF0C48B4D1FB}" type="pres">
      <dgm:prSet presAssocID="{2F424454-E3EB-4645-8487-A5D91B9C30B6}" presName="topArc2" presStyleLbl="parChTrans1D1" presStyleIdx="6" presStyleCnt="14"/>
      <dgm:spPr/>
    </dgm:pt>
    <dgm:pt modelId="{21FFCB4D-7109-E543-8595-867082FE9B79}" type="pres">
      <dgm:prSet presAssocID="{2F424454-E3EB-4645-8487-A5D91B9C30B6}" presName="bottomArc2" presStyleLbl="parChTrans1D1" presStyleIdx="7" presStyleCnt="14"/>
      <dgm:spPr/>
    </dgm:pt>
    <dgm:pt modelId="{5DF356AC-B5D4-9F49-B0A6-B6E56ADDE71E}" type="pres">
      <dgm:prSet presAssocID="{2F424454-E3EB-4645-8487-A5D91B9C30B6}" presName="topConnNode2" presStyleLbl="node2" presStyleIdx="0" presStyleCnt="0"/>
      <dgm:spPr/>
    </dgm:pt>
    <dgm:pt modelId="{4EEBD618-650B-AF44-B0C3-27A28EA78B88}" type="pres">
      <dgm:prSet presAssocID="{2F424454-E3EB-4645-8487-A5D91B9C30B6}" presName="hierChild4" presStyleCnt="0"/>
      <dgm:spPr/>
    </dgm:pt>
    <dgm:pt modelId="{1DC40215-CB15-3946-AD25-1AD7E09A5CE5}" type="pres">
      <dgm:prSet presAssocID="{2F424454-E3EB-4645-8487-A5D91B9C30B6}" presName="hierChild5" presStyleCnt="0"/>
      <dgm:spPr/>
    </dgm:pt>
    <dgm:pt modelId="{647BD5A7-51B2-454D-8F84-E490BC77524E}" type="pres">
      <dgm:prSet presAssocID="{00B362EF-27AF-6F4D-BFE6-784F032914CF}" presName="Name28" presStyleLbl="parChTrans1D2" presStyleIdx="3" presStyleCnt="6"/>
      <dgm:spPr/>
    </dgm:pt>
    <dgm:pt modelId="{D1F9471C-B696-BE4D-97CA-2F67E5CBB136}" type="pres">
      <dgm:prSet presAssocID="{EF9345B8-3936-3647-8A74-E2AF6DEB5173}" presName="hierRoot2" presStyleCnt="0">
        <dgm:presLayoutVars>
          <dgm:hierBranch val="init"/>
        </dgm:presLayoutVars>
      </dgm:prSet>
      <dgm:spPr/>
    </dgm:pt>
    <dgm:pt modelId="{5269C828-8018-134D-AD38-CC42DA809717}" type="pres">
      <dgm:prSet presAssocID="{EF9345B8-3936-3647-8A74-E2AF6DEB5173}" presName="rootComposite2" presStyleCnt="0"/>
      <dgm:spPr/>
    </dgm:pt>
    <dgm:pt modelId="{B3894301-E7F0-E24A-B14A-A5FE48C9B476}" type="pres">
      <dgm:prSet presAssocID="{EF9345B8-3936-3647-8A74-E2AF6DEB5173}" presName="rootText2" presStyleLbl="alignAcc1" presStyleIdx="0" presStyleCnt="0">
        <dgm:presLayoutVars>
          <dgm:chPref val="3"/>
        </dgm:presLayoutVars>
      </dgm:prSet>
      <dgm:spPr/>
    </dgm:pt>
    <dgm:pt modelId="{58619AFA-5EB6-134C-8FF9-ED4C1111C784}" type="pres">
      <dgm:prSet presAssocID="{EF9345B8-3936-3647-8A74-E2AF6DEB5173}" presName="topArc2" presStyleLbl="parChTrans1D1" presStyleIdx="8" presStyleCnt="14"/>
      <dgm:spPr/>
    </dgm:pt>
    <dgm:pt modelId="{FB4EE9D8-948E-A741-8C5F-D6A483E3DD9B}" type="pres">
      <dgm:prSet presAssocID="{EF9345B8-3936-3647-8A74-E2AF6DEB5173}" presName="bottomArc2" presStyleLbl="parChTrans1D1" presStyleIdx="9" presStyleCnt="14"/>
      <dgm:spPr/>
    </dgm:pt>
    <dgm:pt modelId="{5745C653-1CF2-3F42-A7A4-BAA9C25FC642}" type="pres">
      <dgm:prSet presAssocID="{EF9345B8-3936-3647-8A74-E2AF6DEB5173}" presName="topConnNode2" presStyleLbl="node2" presStyleIdx="0" presStyleCnt="0"/>
      <dgm:spPr/>
    </dgm:pt>
    <dgm:pt modelId="{66CDECC4-C7EF-1843-BFCF-9DE0B203ABFC}" type="pres">
      <dgm:prSet presAssocID="{EF9345B8-3936-3647-8A74-E2AF6DEB5173}" presName="hierChild4" presStyleCnt="0"/>
      <dgm:spPr/>
    </dgm:pt>
    <dgm:pt modelId="{F9A941B1-6B09-9141-8347-7885F000EE46}" type="pres">
      <dgm:prSet presAssocID="{EF9345B8-3936-3647-8A74-E2AF6DEB5173}" presName="hierChild5" presStyleCnt="0"/>
      <dgm:spPr/>
    </dgm:pt>
    <dgm:pt modelId="{0F5A6F0A-4B35-D348-BE42-CB213C9FDCD2}" type="pres">
      <dgm:prSet presAssocID="{A549EED3-5903-CC4C-8797-767F77604970}" presName="Name28" presStyleLbl="parChTrans1D2" presStyleIdx="4" presStyleCnt="6"/>
      <dgm:spPr/>
    </dgm:pt>
    <dgm:pt modelId="{76EF0EDA-338A-484E-B96B-D0F28F2C674D}" type="pres">
      <dgm:prSet presAssocID="{C27BE867-3FE5-064E-A048-6E13BA6DAF8F}" presName="hierRoot2" presStyleCnt="0">
        <dgm:presLayoutVars>
          <dgm:hierBranch val="init"/>
        </dgm:presLayoutVars>
      </dgm:prSet>
      <dgm:spPr/>
    </dgm:pt>
    <dgm:pt modelId="{A309FC25-EDA1-A54C-9F6C-2C021E3635C7}" type="pres">
      <dgm:prSet presAssocID="{C27BE867-3FE5-064E-A048-6E13BA6DAF8F}" presName="rootComposite2" presStyleCnt="0"/>
      <dgm:spPr/>
    </dgm:pt>
    <dgm:pt modelId="{ED7CF91B-A98B-5F4D-9D9A-9D628847EDCF}" type="pres">
      <dgm:prSet presAssocID="{C27BE867-3FE5-064E-A048-6E13BA6DAF8F}" presName="rootText2" presStyleLbl="alignAcc1" presStyleIdx="0" presStyleCnt="0">
        <dgm:presLayoutVars>
          <dgm:chPref val="3"/>
        </dgm:presLayoutVars>
      </dgm:prSet>
      <dgm:spPr/>
    </dgm:pt>
    <dgm:pt modelId="{ACE7515F-C53B-8446-8D21-3A0AE1C20681}" type="pres">
      <dgm:prSet presAssocID="{C27BE867-3FE5-064E-A048-6E13BA6DAF8F}" presName="topArc2" presStyleLbl="parChTrans1D1" presStyleIdx="10" presStyleCnt="14"/>
      <dgm:spPr/>
    </dgm:pt>
    <dgm:pt modelId="{F16D511F-9FF9-C642-8AAE-34EB607FB316}" type="pres">
      <dgm:prSet presAssocID="{C27BE867-3FE5-064E-A048-6E13BA6DAF8F}" presName="bottomArc2" presStyleLbl="parChTrans1D1" presStyleIdx="11" presStyleCnt="14"/>
      <dgm:spPr/>
    </dgm:pt>
    <dgm:pt modelId="{01F8DCE1-CAC6-9445-8B83-5BF1BAF7F9EF}" type="pres">
      <dgm:prSet presAssocID="{C27BE867-3FE5-064E-A048-6E13BA6DAF8F}" presName="topConnNode2" presStyleLbl="node2" presStyleIdx="0" presStyleCnt="0"/>
      <dgm:spPr/>
    </dgm:pt>
    <dgm:pt modelId="{334647BF-E5FD-4246-AAF3-83714FB9FF75}" type="pres">
      <dgm:prSet presAssocID="{C27BE867-3FE5-064E-A048-6E13BA6DAF8F}" presName="hierChild4" presStyleCnt="0"/>
      <dgm:spPr/>
    </dgm:pt>
    <dgm:pt modelId="{5A260E57-31CE-D94A-9682-264F541B5E3A}" type="pres">
      <dgm:prSet presAssocID="{C27BE867-3FE5-064E-A048-6E13BA6DAF8F}" presName="hierChild5" presStyleCnt="0"/>
      <dgm:spPr/>
    </dgm:pt>
    <dgm:pt modelId="{408345B0-E066-724A-B14F-E97B6DA0093F}" type="pres">
      <dgm:prSet presAssocID="{E63B0DC7-8DB3-9241-AB09-0A72C610775B}" presName="Name28" presStyleLbl="parChTrans1D2" presStyleIdx="5" presStyleCnt="6"/>
      <dgm:spPr/>
    </dgm:pt>
    <dgm:pt modelId="{A6FB596C-48AB-AC49-9FBD-767F3FA31D09}" type="pres">
      <dgm:prSet presAssocID="{F41596F3-36FE-A94E-9C00-FF670B1882C2}" presName="hierRoot2" presStyleCnt="0">
        <dgm:presLayoutVars>
          <dgm:hierBranch val="init"/>
        </dgm:presLayoutVars>
      </dgm:prSet>
      <dgm:spPr/>
    </dgm:pt>
    <dgm:pt modelId="{711CCFF9-19FB-6B48-BDC4-BF31654F34F5}" type="pres">
      <dgm:prSet presAssocID="{F41596F3-36FE-A94E-9C00-FF670B1882C2}" presName="rootComposite2" presStyleCnt="0"/>
      <dgm:spPr/>
    </dgm:pt>
    <dgm:pt modelId="{F21E0FE3-7786-854E-BC75-0726482E566D}" type="pres">
      <dgm:prSet presAssocID="{F41596F3-36FE-A94E-9C00-FF670B1882C2}" presName="rootText2" presStyleLbl="alignAcc1" presStyleIdx="0" presStyleCnt="0">
        <dgm:presLayoutVars>
          <dgm:chPref val="3"/>
        </dgm:presLayoutVars>
      </dgm:prSet>
      <dgm:spPr/>
    </dgm:pt>
    <dgm:pt modelId="{C1D119B5-6BF5-0E4A-9951-3BE0647E14F9}" type="pres">
      <dgm:prSet presAssocID="{F41596F3-36FE-A94E-9C00-FF670B1882C2}" presName="topArc2" presStyleLbl="parChTrans1D1" presStyleIdx="12" presStyleCnt="14"/>
      <dgm:spPr/>
    </dgm:pt>
    <dgm:pt modelId="{0AA7E889-A711-4745-8D10-C10DFBB7C54B}" type="pres">
      <dgm:prSet presAssocID="{F41596F3-36FE-A94E-9C00-FF670B1882C2}" presName="bottomArc2" presStyleLbl="parChTrans1D1" presStyleIdx="13" presStyleCnt="14"/>
      <dgm:spPr/>
    </dgm:pt>
    <dgm:pt modelId="{987487C2-117E-2D44-B65A-2DA64C4266D5}" type="pres">
      <dgm:prSet presAssocID="{F41596F3-36FE-A94E-9C00-FF670B1882C2}" presName="topConnNode2" presStyleLbl="node2" presStyleIdx="0" presStyleCnt="0"/>
      <dgm:spPr/>
    </dgm:pt>
    <dgm:pt modelId="{57EF3297-76FD-0B47-AA4B-1482C01836A1}" type="pres">
      <dgm:prSet presAssocID="{F41596F3-36FE-A94E-9C00-FF670B1882C2}" presName="hierChild4" presStyleCnt="0"/>
      <dgm:spPr/>
    </dgm:pt>
    <dgm:pt modelId="{C63FA8D3-01EE-4D43-849D-DE087B0A1BA0}" type="pres">
      <dgm:prSet presAssocID="{F41596F3-36FE-A94E-9C00-FF670B1882C2}" presName="hierChild5" presStyleCnt="0"/>
      <dgm:spPr/>
    </dgm:pt>
    <dgm:pt modelId="{16C80D26-F4D3-8049-9469-12C5BE51BE80}" type="pres">
      <dgm:prSet presAssocID="{D1D3158F-62FF-1044-B07F-9F84D9000C2B}" presName="hierChild3" presStyleCnt="0"/>
      <dgm:spPr/>
    </dgm:pt>
  </dgm:ptLst>
  <dgm:cxnLst>
    <dgm:cxn modelId="{8B8E8A00-8E38-A14A-BD87-4AE992973AE2}" type="presOf" srcId="{5BB46029-D21C-2947-9227-5DE6430CBCC0}" destId="{C9A0E71D-4487-8B45-9571-6F575D09C263}" srcOrd="1" destOrd="0" presId="urn:microsoft.com/office/officeart/2008/layout/HalfCircleOrganizationChart"/>
    <dgm:cxn modelId="{46D84E17-D75F-5544-8108-FDF750BA0058}" type="presOf" srcId="{C27BE867-3FE5-064E-A048-6E13BA6DAF8F}" destId="{01F8DCE1-CAC6-9445-8B83-5BF1BAF7F9EF}" srcOrd="1" destOrd="0" presId="urn:microsoft.com/office/officeart/2008/layout/HalfCircleOrganizationChart"/>
    <dgm:cxn modelId="{7D893F1C-515A-2143-B629-11055E557182}" type="presOf" srcId="{D1D3158F-62FF-1044-B07F-9F84D9000C2B}" destId="{84903123-0E29-904A-BD7F-3362D6EECCE8}" srcOrd="0" destOrd="0" presId="urn:microsoft.com/office/officeart/2008/layout/HalfCircleOrganizationChart"/>
    <dgm:cxn modelId="{C64EC41C-290C-0249-91A4-8C04CD1A841D}" type="presOf" srcId="{EF9345B8-3936-3647-8A74-E2AF6DEB5173}" destId="{B3894301-E7F0-E24A-B14A-A5FE48C9B476}" srcOrd="0" destOrd="0" presId="urn:microsoft.com/office/officeart/2008/layout/HalfCircleOrganizationChart"/>
    <dgm:cxn modelId="{E19A581E-4F04-3D48-A3AB-BE608146C241}" srcId="{D1D3158F-62FF-1044-B07F-9F84D9000C2B}" destId="{5BB46029-D21C-2947-9227-5DE6430CBCC0}" srcOrd="1" destOrd="0" parTransId="{7601AA9F-14C2-7041-9436-98A811D39AD4}" sibTransId="{E3EA8BF2-C6E0-5B42-8EB2-A2B9836C38B4}"/>
    <dgm:cxn modelId="{6590B332-9EE7-7C49-BE90-60DA029F4F93}" type="presOf" srcId="{5BB46029-D21C-2947-9227-5DE6430CBCC0}" destId="{64089CD9-9D81-974A-8A26-AF795545CAB0}" srcOrd="0" destOrd="0" presId="urn:microsoft.com/office/officeart/2008/layout/HalfCircleOrganizationChart"/>
    <dgm:cxn modelId="{712A3A33-15AE-F946-AB0D-1C491B824A08}" type="presOf" srcId="{7A61D29C-EA8E-704F-A334-12C02A01E4CA}" destId="{DCBAA3C5-749C-354D-B998-4C41D53353C9}" srcOrd="0" destOrd="0" presId="urn:microsoft.com/office/officeart/2008/layout/HalfCircleOrganizationChart"/>
    <dgm:cxn modelId="{EB626D3C-DBBA-824F-B929-B2F2080C1E2E}" type="presOf" srcId="{D1D3158F-62FF-1044-B07F-9F84D9000C2B}" destId="{A3E75C08-4A29-9F43-A2A9-4A57D4EFAD5C}" srcOrd="1" destOrd="0" presId="urn:microsoft.com/office/officeart/2008/layout/HalfCircleOrganizationChart"/>
    <dgm:cxn modelId="{AC504D3F-9BA6-1544-A5E4-79A83653CF58}" type="presOf" srcId="{F41596F3-36FE-A94E-9C00-FF670B1882C2}" destId="{F21E0FE3-7786-854E-BC75-0726482E566D}" srcOrd="0" destOrd="0" presId="urn:microsoft.com/office/officeart/2008/layout/HalfCircleOrganizationChart"/>
    <dgm:cxn modelId="{9EE0A051-FAF3-5843-817F-91BEB72BD75E}" type="presOf" srcId="{C27BE867-3FE5-064E-A048-6E13BA6DAF8F}" destId="{ED7CF91B-A98B-5F4D-9D9A-9D628847EDCF}" srcOrd="0" destOrd="0" presId="urn:microsoft.com/office/officeart/2008/layout/HalfCircleOrganizationChart"/>
    <dgm:cxn modelId="{78459B52-17CF-2A41-ACB9-462386D6905C}" type="presOf" srcId="{94E3B9FF-1867-8A4B-85CE-0C284C520EC7}" destId="{94F64964-8DFB-374C-92CC-995CC2D54FC7}" srcOrd="0" destOrd="0" presId="urn:microsoft.com/office/officeart/2008/layout/HalfCircleOrganizationChart"/>
    <dgm:cxn modelId="{CE6DB256-6B7A-454C-8DBC-4A971F9ACBB4}" type="presOf" srcId="{EF9345B8-3936-3647-8A74-E2AF6DEB5173}" destId="{5745C653-1CF2-3F42-A7A4-BAA9C25FC642}" srcOrd="1" destOrd="0" presId="urn:microsoft.com/office/officeart/2008/layout/HalfCircleOrganizationChart"/>
    <dgm:cxn modelId="{9B995F6A-6173-A34E-9EB6-0D6320DEC0C7}" srcId="{D1D3158F-62FF-1044-B07F-9F84D9000C2B}" destId="{2F424454-E3EB-4645-8487-A5D91B9C30B6}" srcOrd="2" destOrd="0" parTransId="{991F6D9A-B7F2-8940-8E74-3828A8A625FA}" sibTransId="{8EB89DA5-C372-8F4B-BB31-B767375D6E21}"/>
    <dgm:cxn modelId="{0E419080-B6E3-6840-B8C3-FB07EF9EAEC3}" srcId="{94E3B9FF-1867-8A4B-85CE-0C284C520EC7}" destId="{D1D3158F-62FF-1044-B07F-9F84D9000C2B}" srcOrd="0" destOrd="0" parTransId="{DBD57C58-2859-D74A-82A2-203CE8526703}" sibTransId="{F74D4F4B-0BE9-344C-9A79-0AE4E599EA98}"/>
    <dgm:cxn modelId="{DD48F383-0CA7-3442-9F8C-FD11999AFB97}" type="presOf" srcId="{E63B0DC7-8DB3-9241-AB09-0A72C610775B}" destId="{408345B0-E066-724A-B14F-E97B6DA0093F}" srcOrd="0" destOrd="0" presId="urn:microsoft.com/office/officeart/2008/layout/HalfCircleOrganizationChart"/>
    <dgm:cxn modelId="{B3678A86-9035-0947-9C8A-E2FA9099ACF8}" type="presOf" srcId="{F41596F3-36FE-A94E-9C00-FF670B1882C2}" destId="{987487C2-117E-2D44-B65A-2DA64C4266D5}" srcOrd="1" destOrd="0" presId="urn:microsoft.com/office/officeart/2008/layout/HalfCircleOrganizationChart"/>
    <dgm:cxn modelId="{ED88618B-19CC-6049-89CA-BAE498A1C6E7}" type="presOf" srcId="{A549EED3-5903-CC4C-8797-767F77604970}" destId="{0F5A6F0A-4B35-D348-BE42-CB213C9FDCD2}" srcOrd="0" destOrd="0" presId="urn:microsoft.com/office/officeart/2008/layout/HalfCircleOrganizationChart"/>
    <dgm:cxn modelId="{26F40891-968F-304D-ACA8-9D2CD75A4FAB}" type="presOf" srcId="{991F6D9A-B7F2-8940-8E74-3828A8A625FA}" destId="{BADF89E7-16BB-6F46-A9AF-C964F2389B78}" srcOrd="0" destOrd="0" presId="urn:microsoft.com/office/officeart/2008/layout/HalfCircleOrganizationChart"/>
    <dgm:cxn modelId="{35A3629A-F7AF-3649-8E32-2D2BDBA35B5F}" type="presOf" srcId="{2F424454-E3EB-4645-8487-A5D91B9C30B6}" destId="{08967308-190E-BE43-8C59-C1D0D6461CE9}" srcOrd="0" destOrd="0" presId="urn:microsoft.com/office/officeart/2008/layout/HalfCircleOrganizationChart"/>
    <dgm:cxn modelId="{4F0B7CB2-36C5-1D44-9188-659188C368B5}" type="presOf" srcId="{2F424454-E3EB-4645-8487-A5D91B9C30B6}" destId="{5DF356AC-B5D4-9F49-B0A6-B6E56ADDE71E}" srcOrd="1" destOrd="0" presId="urn:microsoft.com/office/officeart/2008/layout/HalfCircleOrganizationChart"/>
    <dgm:cxn modelId="{8C955EB6-6668-F045-A09D-BC1D125AC4FA}" type="presOf" srcId="{7A61D29C-EA8E-704F-A334-12C02A01E4CA}" destId="{FBE82B3C-D38F-EA45-8709-793B7F1F880C}" srcOrd="1" destOrd="0" presId="urn:microsoft.com/office/officeart/2008/layout/HalfCircleOrganizationChart"/>
    <dgm:cxn modelId="{3FBA8CB6-9584-6240-8C1A-FAC1CEDC1617}" type="presOf" srcId="{7601AA9F-14C2-7041-9436-98A811D39AD4}" destId="{B0E505A0-2A2A-5445-AFB7-81D7605E8CA2}" srcOrd="0" destOrd="0" presId="urn:microsoft.com/office/officeart/2008/layout/HalfCircleOrganizationChart"/>
    <dgm:cxn modelId="{D4B2C8BF-81D8-834A-BE05-61616F88C7B0}" srcId="{D1D3158F-62FF-1044-B07F-9F84D9000C2B}" destId="{F41596F3-36FE-A94E-9C00-FF670B1882C2}" srcOrd="5" destOrd="0" parTransId="{E63B0DC7-8DB3-9241-AB09-0A72C610775B}" sibTransId="{6245A358-18A8-6D4D-9A9A-871F7BAC7B32}"/>
    <dgm:cxn modelId="{09A1F1C8-4899-8F45-96A1-65DA8EAE9AA4}" srcId="{D1D3158F-62FF-1044-B07F-9F84D9000C2B}" destId="{C27BE867-3FE5-064E-A048-6E13BA6DAF8F}" srcOrd="4" destOrd="0" parTransId="{A549EED3-5903-CC4C-8797-767F77604970}" sibTransId="{62188F77-8C27-BF49-90B1-E0AE385F2342}"/>
    <dgm:cxn modelId="{1DC4CCC9-5C2C-A440-9E74-A776FCAEFDE4}" type="presOf" srcId="{00B362EF-27AF-6F4D-BFE6-784F032914CF}" destId="{647BD5A7-51B2-454D-8F84-E490BC77524E}" srcOrd="0" destOrd="0" presId="urn:microsoft.com/office/officeart/2008/layout/HalfCircleOrganizationChart"/>
    <dgm:cxn modelId="{2CC8AAD3-FE1E-4941-B962-804330257EF8}" type="presOf" srcId="{F406DA43-1879-2548-BE25-39BBCA10C20A}" destId="{DA872F78-46E2-9E44-BD05-A4EA627F7AC6}" srcOrd="0" destOrd="0" presId="urn:microsoft.com/office/officeart/2008/layout/HalfCircleOrganizationChart"/>
    <dgm:cxn modelId="{1BC8C9DA-6A56-5143-A8F7-58EC586D3A77}" srcId="{D1D3158F-62FF-1044-B07F-9F84D9000C2B}" destId="{7A61D29C-EA8E-704F-A334-12C02A01E4CA}" srcOrd="0" destOrd="0" parTransId="{F406DA43-1879-2548-BE25-39BBCA10C20A}" sibTransId="{58ACFF36-C595-1948-BE86-F91F264060E4}"/>
    <dgm:cxn modelId="{12823DF4-6D47-4E4E-A046-B51A6F8F5EBD}" srcId="{D1D3158F-62FF-1044-B07F-9F84D9000C2B}" destId="{EF9345B8-3936-3647-8A74-E2AF6DEB5173}" srcOrd="3" destOrd="0" parTransId="{00B362EF-27AF-6F4D-BFE6-784F032914CF}" sibTransId="{14C9A219-6958-BB45-931E-66501FE1EBD7}"/>
    <dgm:cxn modelId="{284C9EC3-C61B-634A-AA56-A7A59449A30B}" type="presParOf" srcId="{94F64964-8DFB-374C-92CC-995CC2D54FC7}" destId="{D2A26922-88AE-4F45-ACF7-B81E536160EB}" srcOrd="0" destOrd="0" presId="urn:microsoft.com/office/officeart/2008/layout/HalfCircleOrganizationChart"/>
    <dgm:cxn modelId="{E7C024D1-97EB-E842-B7E4-4FD02580E251}" type="presParOf" srcId="{D2A26922-88AE-4F45-ACF7-B81E536160EB}" destId="{8BBFD0E0-2413-1C42-8810-B84C25D5BA4E}" srcOrd="0" destOrd="0" presId="urn:microsoft.com/office/officeart/2008/layout/HalfCircleOrganizationChart"/>
    <dgm:cxn modelId="{48429E48-A08B-584C-9E54-ABBB28DE5C8B}" type="presParOf" srcId="{8BBFD0E0-2413-1C42-8810-B84C25D5BA4E}" destId="{84903123-0E29-904A-BD7F-3362D6EECCE8}" srcOrd="0" destOrd="0" presId="urn:microsoft.com/office/officeart/2008/layout/HalfCircleOrganizationChart"/>
    <dgm:cxn modelId="{E6FC7780-3A12-4941-9AAF-1F02EA00F52F}" type="presParOf" srcId="{8BBFD0E0-2413-1C42-8810-B84C25D5BA4E}" destId="{7969B9C4-2A67-9E47-9955-6F7D35B587D3}" srcOrd="1" destOrd="0" presId="urn:microsoft.com/office/officeart/2008/layout/HalfCircleOrganizationChart"/>
    <dgm:cxn modelId="{D71B437E-C2CE-6F4E-9839-5BD8D9EF3063}" type="presParOf" srcId="{8BBFD0E0-2413-1C42-8810-B84C25D5BA4E}" destId="{B52656B1-D118-014A-91E0-C19572CBE1B6}" srcOrd="2" destOrd="0" presId="urn:microsoft.com/office/officeart/2008/layout/HalfCircleOrganizationChart"/>
    <dgm:cxn modelId="{FE896B9D-292C-8242-A14C-1F9D186573D5}" type="presParOf" srcId="{8BBFD0E0-2413-1C42-8810-B84C25D5BA4E}" destId="{A3E75C08-4A29-9F43-A2A9-4A57D4EFAD5C}" srcOrd="3" destOrd="0" presId="urn:microsoft.com/office/officeart/2008/layout/HalfCircleOrganizationChart"/>
    <dgm:cxn modelId="{62822E15-D06D-3247-B4B5-6B3440C029AE}" type="presParOf" srcId="{D2A26922-88AE-4F45-ACF7-B81E536160EB}" destId="{744EBF7A-1E19-434A-93D2-F2662B64ED9C}" srcOrd="1" destOrd="0" presId="urn:microsoft.com/office/officeart/2008/layout/HalfCircleOrganizationChart"/>
    <dgm:cxn modelId="{72996BC6-433F-BB41-8B8E-327736343988}" type="presParOf" srcId="{744EBF7A-1E19-434A-93D2-F2662B64ED9C}" destId="{DA872F78-46E2-9E44-BD05-A4EA627F7AC6}" srcOrd="0" destOrd="0" presId="urn:microsoft.com/office/officeart/2008/layout/HalfCircleOrganizationChart"/>
    <dgm:cxn modelId="{51426BAD-16C1-314F-9638-A18A2707E7E9}" type="presParOf" srcId="{744EBF7A-1E19-434A-93D2-F2662B64ED9C}" destId="{AAFB092C-B672-7648-9B9B-30D3EB316B34}" srcOrd="1" destOrd="0" presId="urn:microsoft.com/office/officeart/2008/layout/HalfCircleOrganizationChart"/>
    <dgm:cxn modelId="{BCB52297-01EC-A64F-B44C-D3120A9C5A9B}" type="presParOf" srcId="{AAFB092C-B672-7648-9B9B-30D3EB316B34}" destId="{48E17884-15CE-A64D-8ABE-5329E1CEC6E6}" srcOrd="0" destOrd="0" presId="urn:microsoft.com/office/officeart/2008/layout/HalfCircleOrganizationChart"/>
    <dgm:cxn modelId="{0FD135A4-7FEA-2F40-97D2-A481CCA5E3D0}" type="presParOf" srcId="{48E17884-15CE-A64D-8ABE-5329E1CEC6E6}" destId="{DCBAA3C5-749C-354D-B998-4C41D53353C9}" srcOrd="0" destOrd="0" presId="urn:microsoft.com/office/officeart/2008/layout/HalfCircleOrganizationChart"/>
    <dgm:cxn modelId="{0A942B25-19CF-D44A-8A0D-8AE1459587B6}" type="presParOf" srcId="{48E17884-15CE-A64D-8ABE-5329E1CEC6E6}" destId="{5E3D57BC-08A7-A14D-BAC1-98C4CF485AC4}" srcOrd="1" destOrd="0" presId="urn:microsoft.com/office/officeart/2008/layout/HalfCircleOrganizationChart"/>
    <dgm:cxn modelId="{6FAD2961-E1BE-E643-BF52-BDC9579D2B7C}" type="presParOf" srcId="{48E17884-15CE-A64D-8ABE-5329E1CEC6E6}" destId="{858EE6B0-AE13-BB48-BE39-64132150CC9D}" srcOrd="2" destOrd="0" presId="urn:microsoft.com/office/officeart/2008/layout/HalfCircleOrganizationChart"/>
    <dgm:cxn modelId="{DBEAB1AD-CAE3-8E48-B0F4-69C89C123871}" type="presParOf" srcId="{48E17884-15CE-A64D-8ABE-5329E1CEC6E6}" destId="{FBE82B3C-D38F-EA45-8709-793B7F1F880C}" srcOrd="3" destOrd="0" presId="urn:microsoft.com/office/officeart/2008/layout/HalfCircleOrganizationChart"/>
    <dgm:cxn modelId="{7DE0417C-ED81-F64A-A233-4B92C0041C3B}" type="presParOf" srcId="{AAFB092C-B672-7648-9B9B-30D3EB316B34}" destId="{D577314E-0378-2048-868E-72F7E05342F4}" srcOrd="1" destOrd="0" presId="urn:microsoft.com/office/officeart/2008/layout/HalfCircleOrganizationChart"/>
    <dgm:cxn modelId="{042E7521-C47D-6B43-8AA7-D4FDC600139F}" type="presParOf" srcId="{AAFB092C-B672-7648-9B9B-30D3EB316B34}" destId="{9A88D746-ECF8-9749-B2F4-5F6A47120930}" srcOrd="2" destOrd="0" presId="urn:microsoft.com/office/officeart/2008/layout/HalfCircleOrganizationChart"/>
    <dgm:cxn modelId="{67475015-D20A-6B4C-A2E8-113118106325}" type="presParOf" srcId="{744EBF7A-1E19-434A-93D2-F2662B64ED9C}" destId="{B0E505A0-2A2A-5445-AFB7-81D7605E8CA2}" srcOrd="2" destOrd="0" presId="urn:microsoft.com/office/officeart/2008/layout/HalfCircleOrganizationChart"/>
    <dgm:cxn modelId="{496ADAD0-9011-0D46-8717-1B6893DED8DC}" type="presParOf" srcId="{744EBF7A-1E19-434A-93D2-F2662B64ED9C}" destId="{7FDE51AB-AAC0-9B45-B10A-5D2220E5C68B}" srcOrd="3" destOrd="0" presId="urn:microsoft.com/office/officeart/2008/layout/HalfCircleOrganizationChart"/>
    <dgm:cxn modelId="{7C9F6EB4-5634-F742-8210-8A1D5F9714B4}" type="presParOf" srcId="{7FDE51AB-AAC0-9B45-B10A-5D2220E5C68B}" destId="{5E6D0AC3-6EB1-FF4F-B775-89CA8B8986A6}" srcOrd="0" destOrd="0" presId="urn:microsoft.com/office/officeart/2008/layout/HalfCircleOrganizationChart"/>
    <dgm:cxn modelId="{A154B9A1-3191-F646-B20E-4D67081EB520}" type="presParOf" srcId="{5E6D0AC3-6EB1-FF4F-B775-89CA8B8986A6}" destId="{64089CD9-9D81-974A-8A26-AF795545CAB0}" srcOrd="0" destOrd="0" presId="urn:microsoft.com/office/officeart/2008/layout/HalfCircleOrganizationChart"/>
    <dgm:cxn modelId="{5E6AA14D-BFBC-7345-9C11-0CCF454D4F64}" type="presParOf" srcId="{5E6D0AC3-6EB1-FF4F-B775-89CA8B8986A6}" destId="{EBD6F568-BE82-F848-90F4-B175F516406D}" srcOrd="1" destOrd="0" presId="urn:microsoft.com/office/officeart/2008/layout/HalfCircleOrganizationChart"/>
    <dgm:cxn modelId="{D3F5CAA0-7683-A14A-9D9E-9E4E2AAE2143}" type="presParOf" srcId="{5E6D0AC3-6EB1-FF4F-B775-89CA8B8986A6}" destId="{7B5BC7AF-687F-E543-A623-722D2666F81C}" srcOrd="2" destOrd="0" presId="urn:microsoft.com/office/officeart/2008/layout/HalfCircleOrganizationChart"/>
    <dgm:cxn modelId="{E6B71DD3-42C4-C84F-8A5B-474E16C9FC34}" type="presParOf" srcId="{5E6D0AC3-6EB1-FF4F-B775-89CA8B8986A6}" destId="{C9A0E71D-4487-8B45-9571-6F575D09C263}" srcOrd="3" destOrd="0" presId="urn:microsoft.com/office/officeart/2008/layout/HalfCircleOrganizationChart"/>
    <dgm:cxn modelId="{7BE85E36-9A97-814E-B1BE-1A9174B35E9A}" type="presParOf" srcId="{7FDE51AB-AAC0-9B45-B10A-5D2220E5C68B}" destId="{A847B538-1BA5-8D40-88B9-4C9515BBE8C0}" srcOrd="1" destOrd="0" presId="urn:microsoft.com/office/officeart/2008/layout/HalfCircleOrganizationChart"/>
    <dgm:cxn modelId="{D3DC00B5-1053-D244-A862-2EF7C95CFF50}" type="presParOf" srcId="{7FDE51AB-AAC0-9B45-B10A-5D2220E5C68B}" destId="{B4216667-7218-E64B-91EC-B16A21D66BBF}" srcOrd="2" destOrd="0" presId="urn:microsoft.com/office/officeart/2008/layout/HalfCircleOrganizationChart"/>
    <dgm:cxn modelId="{4B0DCD8B-8592-5E46-A7CD-9B071F01F16B}" type="presParOf" srcId="{744EBF7A-1E19-434A-93D2-F2662B64ED9C}" destId="{BADF89E7-16BB-6F46-A9AF-C964F2389B78}" srcOrd="4" destOrd="0" presId="urn:microsoft.com/office/officeart/2008/layout/HalfCircleOrganizationChart"/>
    <dgm:cxn modelId="{D8BF2A3C-B3E8-0A44-A9BC-B3E7EADC846A}" type="presParOf" srcId="{744EBF7A-1E19-434A-93D2-F2662B64ED9C}" destId="{E5A6A64E-DDBC-604A-95EE-24B10EE54B20}" srcOrd="5" destOrd="0" presId="urn:microsoft.com/office/officeart/2008/layout/HalfCircleOrganizationChart"/>
    <dgm:cxn modelId="{7920B7F2-D866-A046-A380-51830A201625}" type="presParOf" srcId="{E5A6A64E-DDBC-604A-95EE-24B10EE54B20}" destId="{21BAE1BB-C3AD-8F43-9D03-A6E166B71B91}" srcOrd="0" destOrd="0" presId="urn:microsoft.com/office/officeart/2008/layout/HalfCircleOrganizationChart"/>
    <dgm:cxn modelId="{10331092-8AC6-D347-8DBA-07E5D026DBE5}" type="presParOf" srcId="{21BAE1BB-C3AD-8F43-9D03-A6E166B71B91}" destId="{08967308-190E-BE43-8C59-C1D0D6461CE9}" srcOrd="0" destOrd="0" presId="urn:microsoft.com/office/officeart/2008/layout/HalfCircleOrganizationChart"/>
    <dgm:cxn modelId="{90D987A7-39D4-CD48-9AEB-799B91AB77E2}" type="presParOf" srcId="{21BAE1BB-C3AD-8F43-9D03-A6E166B71B91}" destId="{766EC9D6-4B7C-8E43-9009-FF0C48B4D1FB}" srcOrd="1" destOrd="0" presId="urn:microsoft.com/office/officeart/2008/layout/HalfCircleOrganizationChart"/>
    <dgm:cxn modelId="{B804FA88-707F-E54B-A8C0-8298D413851B}" type="presParOf" srcId="{21BAE1BB-C3AD-8F43-9D03-A6E166B71B91}" destId="{21FFCB4D-7109-E543-8595-867082FE9B79}" srcOrd="2" destOrd="0" presId="urn:microsoft.com/office/officeart/2008/layout/HalfCircleOrganizationChart"/>
    <dgm:cxn modelId="{0F511ABE-E6F2-264E-A6E9-D0E7FD28CDF2}" type="presParOf" srcId="{21BAE1BB-C3AD-8F43-9D03-A6E166B71B91}" destId="{5DF356AC-B5D4-9F49-B0A6-B6E56ADDE71E}" srcOrd="3" destOrd="0" presId="urn:microsoft.com/office/officeart/2008/layout/HalfCircleOrganizationChart"/>
    <dgm:cxn modelId="{77DB8BFC-3EF4-824D-8CA3-B04D487FCFDF}" type="presParOf" srcId="{E5A6A64E-DDBC-604A-95EE-24B10EE54B20}" destId="{4EEBD618-650B-AF44-B0C3-27A28EA78B88}" srcOrd="1" destOrd="0" presId="urn:microsoft.com/office/officeart/2008/layout/HalfCircleOrganizationChart"/>
    <dgm:cxn modelId="{7A16C587-FE11-1644-BBE8-97689BCD6E94}" type="presParOf" srcId="{E5A6A64E-DDBC-604A-95EE-24B10EE54B20}" destId="{1DC40215-CB15-3946-AD25-1AD7E09A5CE5}" srcOrd="2" destOrd="0" presId="urn:microsoft.com/office/officeart/2008/layout/HalfCircleOrganizationChart"/>
    <dgm:cxn modelId="{D60DF4F5-E47D-7F41-8C94-FEC9DE1E09F2}" type="presParOf" srcId="{744EBF7A-1E19-434A-93D2-F2662B64ED9C}" destId="{647BD5A7-51B2-454D-8F84-E490BC77524E}" srcOrd="6" destOrd="0" presId="urn:microsoft.com/office/officeart/2008/layout/HalfCircleOrganizationChart"/>
    <dgm:cxn modelId="{72296CCE-6411-F545-9DF9-E8FF97B27609}" type="presParOf" srcId="{744EBF7A-1E19-434A-93D2-F2662B64ED9C}" destId="{D1F9471C-B696-BE4D-97CA-2F67E5CBB136}" srcOrd="7" destOrd="0" presId="urn:microsoft.com/office/officeart/2008/layout/HalfCircleOrganizationChart"/>
    <dgm:cxn modelId="{F2EF8039-C491-DE45-A7BC-E97E452B3B44}" type="presParOf" srcId="{D1F9471C-B696-BE4D-97CA-2F67E5CBB136}" destId="{5269C828-8018-134D-AD38-CC42DA809717}" srcOrd="0" destOrd="0" presId="urn:microsoft.com/office/officeart/2008/layout/HalfCircleOrganizationChart"/>
    <dgm:cxn modelId="{72FBED7E-A221-B04F-874C-64A4EE5EAD49}" type="presParOf" srcId="{5269C828-8018-134D-AD38-CC42DA809717}" destId="{B3894301-E7F0-E24A-B14A-A5FE48C9B476}" srcOrd="0" destOrd="0" presId="urn:microsoft.com/office/officeart/2008/layout/HalfCircleOrganizationChart"/>
    <dgm:cxn modelId="{9428E4AE-7F03-EF46-BCDA-E445D9F94194}" type="presParOf" srcId="{5269C828-8018-134D-AD38-CC42DA809717}" destId="{58619AFA-5EB6-134C-8FF9-ED4C1111C784}" srcOrd="1" destOrd="0" presId="urn:microsoft.com/office/officeart/2008/layout/HalfCircleOrganizationChart"/>
    <dgm:cxn modelId="{0AAC5916-47B9-3F47-AAD0-EEB39E4F8FA8}" type="presParOf" srcId="{5269C828-8018-134D-AD38-CC42DA809717}" destId="{FB4EE9D8-948E-A741-8C5F-D6A483E3DD9B}" srcOrd="2" destOrd="0" presId="urn:microsoft.com/office/officeart/2008/layout/HalfCircleOrganizationChart"/>
    <dgm:cxn modelId="{78B5EA5B-427F-AA49-AB86-4864C1B270A1}" type="presParOf" srcId="{5269C828-8018-134D-AD38-CC42DA809717}" destId="{5745C653-1CF2-3F42-A7A4-BAA9C25FC642}" srcOrd="3" destOrd="0" presId="urn:microsoft.com/office/officeart/2008/layout/HalfCircleOrganizationChart"/>
    <dgm:cxn modelId="{49A14F52-23C0-BA41-8DBB-48D838EB52A3}" type="presParOf" srcId="{D1F9471C-B696-BE4D-97CA-2F67E5CBB136}" destId="{66CDECC4-C7EF-1843-BFCF-9DE0B203ABFC}" srcOrd="1" destOrd="0" presId="urn:microsoft.com/office/officeart/2008/layout/HalfCircleOrganizationChart"/>
    <dgm:cxn modelId="{36FAC4E4-FA22-5040-9A38-04D5259BBE3A}" type="presParOf" srcId="{D1F9471C-B696-BE4D-97CA-2F67E5CBB136}" destId="{F9A941B1-6B09-9141-8347-7885F000EE46}" srcOrd="2" destOrd="0" presId="urn:microsoft.com/office/officeart/2008/layout/HalfCircleOrganizationChart"/>
    <dgm:cxn modelId="{DF0C43BC-ACE1-304D-8B24-06AF8690F568}" type="presParOf" srcId="{744EBF7A-1E19-434A-93D2-F2662B64ED9C}" destId="{0F5A6F0A-4B35-D348-BE42-CB213C9FDCD2}" srcOrd="8" destOrd="0" presId="urn:microsoft.com/office/officeart/2008/layout/HalfCircleOrganizationChart"/>
    <dgm:cxn modelId="{D580BB3E-1021-1C4F-8BCD-778D5DBF0ACE}" type="presParOf" srcId="{744EBF7A-1E19-434A-93D2-F2662B64ED9C}" destId="{76EF0EDA-338A-484E-B96B-D0F28F2C674D}" srcOrd="9" destOrd="0" presId="urn:microsoft.com/office/officeart/2008/layout/HalfCircleOrganizationChart"/>
    <dgm:cxn modelId="{912381D6-359A-4644-B399-39CEDC5BEF31}" type="presParOf" srcId="{76EF0EDA-338A-484E-B96B-D0F28F2C674D}" destId="{A309FC25-EDA1-A54C-9F6C-2C021E3635C7}" srcOrd="0" destOrd="0" presId="urn:microsoft.com/office/officeart/2008/layout/HalfCircleOrganizationChart"/>
    <dgm:cxn modelId="{B00FD6C6-0D54-454A-813C-38E5E266D9E9}" type="presParOf" srcId="{A309FC25-EDA1-A54C-9F6C-2C021E3635C7}" destId="{ED7CF91B-A98B-5F4D-9D9A-9D628847EDCF}" srcOrd="0" destOrd="0" presId="urn:microsoft.com/office/officeart/2008/layout/HalfCircleOrganizationChart"/>
    <dgm:cxn modelId="{9419C7FD-6965-044D-9285-F68A3C1890E3}" type="presParOf" srcId="{A309FC25-EDA1-A54C-9F6C-2C021E3635C7}" destId="{ACE7515F-C53B-8446-8D21-3A0AE1C20681}" srcOrd="1" destOrd="0" presId="urn:microsoft.com/office/officeart/2008/layout/HalfCircleOrganizationChart"/>
    <dgm:cxn modelId="{32BA492E-57DA-1540-9ADC-AEC9639D1A9F}" type="presParOf" srcId="{A309FC25-EDA1-A54C-9F6C-2C021E3635C7}" destId="{F16D511F-9FF9-C642-8AAE-34EB607FB316}" srcOrd="2" destOrd="0" presId="urn:microsoft.com/office/officeart/2008/layout/HalfCircleOrganizationChart"/>
    <dgm:cxn modelId="{1648113E-0A9D-E644-B70B-EF6D3F4F68A8}" type="presParOf" srcId="{A309FC25-EDA1-A54C-9F6C-2C021E3635C7}" destId="{01F8DCE1-CAC6-9445-8B83-5BF1BAF7F9EF}" srcOrd="3" destOrd="0" presId="urn:microsoft.com/office/officeart/2008/layout/HalfCircleOrganizationChart"/>
    <dgm:cxn modelId="{2DF7E8A4-EFE5-A148-9DFF-6968F0B67879}" type="presParOf" srcId="{76EF0EDA-338A-484E-B96B-D0F28F2C674D}" destId="{334647BF-E5FD-4246-AAF3-83714FB9FF75}" srcOrd="1" destOrd="0" presId="urn:microsoft.com/office/officeart/2008/layout/HalfCircleOrganizationChart"/>
    <dgm:cxn modelId="{EF1B1D90-8BE6-BB4D-BD28-E68813EEDA87}" type="presParOf" srcId="{76EF0EDA-338A-484E-B96B-D0F28F2C674D}" destId="{5A260E57-31CE-D94A-9682-264F541B5E3A}" srcOrd="2" destOrd="0" presId="urn:microsoft.com/office/officeart/2008/layout/HalfCircleOrganizationChart"/>
    <dgm:cxn modelId="{3AD3888B-0B7F-834B-8758-E292A4540078}" type="presParOf" srcId="{744EBF7A-1E19-434A-93D2-F2662B64ED9C}" destId="{408345B0-E066-724A-B14F-E97B6DA0093F}" srcOrd="10" destOrd="0" presId="urn:microsoft.com/office/officeart/2008/layout/HalfCircleOrganizationChart"/>
    <dgm:cxn modelId="{DEF58E8C-BD1A-3942-9CE9-FC90F8C17C8A}" type="presParOf" srcId="{744EBF7A-1E19-434A-93D2-F2662B64ED9C}" destId="{A6FB596C-48AB-AC49-9FBD-767F3FA31D09}" srcOrd="11" destOrd="0" presId="urn:microsoft.com/office/officeart/2008/layout/HalfCircleOrganizationChart"/>
    <dgm:cxn modelId="{A953E624-74BB-334D-BEAB-11BFBA692D3D}" type="presParOf" srcId="{A6FB596C-48AB-AC49-9FBD-767F3FA31D09}" destId="{711CCFF9-19FB-6B48-BDC4-BF31654F34F5}" srcOrd="0" destOrd="0" presId="urn:microsoft.com/office/officeart/2008/layout/HalfCircleOrganizationChart"/>
    <dgm:cxn modelId="{AA17D368-0893-EB4A-B54D-71D674AB3BD9}" type="presParOf" srcId="{711CCFF9-19FB-6B48-BDC4-BF31654F34F5}" destId="{F21E0FE3-7786-854E-BC75-0726482E566D}" srcOrd="0" destOrd="0" presId="urn:microsoft.com/office/officeart/2008/layout/HalfCircleOrganizationChart"/>
    <dgm:cxn modelId="{2017E8DC-F9F4-9048-8E02-2347DC7B2FAF}" type="presParOf" srcId="{711CCFF9-19FB-6B48-BDC4-BF31654F34F5}" destId="{C1D119B5-6BF5-0E4A-9951-3BE0647E14F9}" srcOrd="1" destOrd="0" presId="urn:microsoft.com/office/officeart/2008/layout/HalfCircleOrganizationChart"/>
    <dgm:cxn modelId="{0DEBC852-A14F-0B44-BE12-46E0981899CC}" type="presParOf" srcId="{711CCFF9-19FB-6B48-BDC4-BF31654F34F5}" destId="{0AA7E889-A711-4745-8D10-C10DFBB7C54B}" srcOrd="2" destOrd="0" presId="urn:microsoft.com/office/officeart/2008/layout/HalfCircleOrganizationChart"/>
    <dgm:cxn modelId="{79E74B25-A195-524C-8249-7FAD47551B8D}" type="presParOf" srcId="{711CCFF9-19FB-6B48-BDC4-BF31654F34F5}" destId="{987487C2-117E-2D44-B65A-2DA64C4266D5}" srcOrd="3" destOrd="0" presId="urn:microsoft.com/office/officeart/2008/layout/HalfCircleOrganizationChart"/>
    <dgm:cxn modelId="{A53413D5-CF6B-7947-AB41-26433405AEBE}" type="presParOf" srcId="{A6FB596C-48AB-AC49-9FBD-767F3FA31D09}" destId="{57EF3297-76FD-0B47-AA4B-1482C01836A1}" srcOrd="1" destOrd="0" presId="urn:microsoft.com/office/officeart/2008/layout/HalfCircleOrganizationChart"/>
    <dgm:cxn modelId="{72704E91-42CA-3546-B97A-25AC7846732E}" type="presParOf" srcId="{A6FB596C-48AB-AC49-9FBD-767F3FA31D09}" destId="{C63FA8D3-01EE-4D43-849D-DE087B0A1BA0}" srcOrd="2" destOrd="0" presId="urn:microsoft.com/office/officeart/2008/layout/HalfCircleOrganizationChart"/>
    <dgm:cxn modelId="{B4006936-C38F-3F48-9569-6BD8D1AA7040}" type="presParOf" srcId="{D2A26922-88AE-4F45-ACF7-B81E536160EB}" destId="{16C80D26-F4D3-8049-9469-12C5BE51BE80}" srcOrd="2" destOrd="0" presId="urn:microsoft.com/office/officeart/2008/layout/HalfCircleOrganizationChart"/>
  </dgm:cxnLst>
  <dgm:bg/>
  <dgm:whole>
    <a:ln>
      <a:noFill/>
      <a:prstDash val="solid"/>
    </a:ln>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C17263B-4944-684C-9A5B-2DB6884674DF}" type="doc">
      <dgm:prSet loTypeId="urn:microsoft.com/office/officeart/2008/layout/HalfCircleOrganizationChart" loCatId="" qsTypeId="urn:microsoft.com/office/officeart/2005/8/quickstyle/simple1" qsCatId="simple" csTypeId="urn:microsoft.com/office/officeart/2005/8/colors/accent1_2" csCatId="accent1" phldr="1"/>
      <dgm:spPr/>
      <dgm:t>
        <a:bodyPr/>
        <a:lstStyle/>
        <a:p>
          <a:endParaRPr lang="zh-CN" altLang="en-US"/>
        </a:p>
      </dgm:t>
    </dgm:pt>
    <dgm:pt modelId="{1C9DCC11-918B-5C44-9AF2-A37E290EFF52}">
      <dgm:prSet phldrT="[文本]"/>
      <dgm:spPr/>
      <dgm:t>
        <a:bodyPr/>
        <a:lstStyle/>
        <a:p>
          <a:r>
            <a:rPr lang="en-US" altLang="zh-CN" dirty="0" err="1"/>
            <a:t>move_behav</a:t>
          </a:r>
          <a:endParaRPr lang="zh-CN" altLang="en-US" dirty="0"/>
        </a:p>
      </dgm:t>
    </dgm:pt>
    <dgm:pt modelId="{4F5254B3-0C4F-E242-A192-E2D98D8AECB3}" type="parTrans" cxnId="{63E345AE-68AF-8F47-A327-0601478F4C99}">
      <dgm:prSet/>
      <dgm:spPr/>
      <dgm:t>
        <a:bodyPr/>
        <a:lstStyle/>
        <a:p>
          <a:endParaRPr lang="zh-CN" altLang="en-US"/>
        </a:p>
      </dgm:t>
    </dgm:pt>
    <dgm:pt modelId="{4AD9D894-D76F-2444-891B-3BE94EAC47DB}" type="sibTrans" cxnId="{63E345AE-68AF-8F47-A327-0601478F4C99}">
      <dgm:prSet/>
      <dgm:spPr/>
      <dgm:t>
        <a:bodyPr/>
        <a:lstStyle/>
        <a:p>
          <a:endParaRPr lang="zh-CN" altLang="en-US"/>
        </a:p>
      </dgm:t>
    </dgm:pt>
    <dgm:pt modelId="{3346192C-9A78-6F4E-B84D-93B8E17F480F}">
      <dgm:prSet phldrT="[文本]"/>
      <dgm:spPr/>
      <dgm:t>
        <a:bodyPr/>
        <a:lstStyle/>
        <a:p>
          <a:r>
            <a:rPr lang="en-US" altLang="zh-CN" dirty="0"/>
            <a:t>walk</a:t>
          </a:r>
          <a:endParaRPr lang="zh-CN" altLang="en-US" dirty="0"/>
        </a:p>
      </dgm:t>
    </dgm:pt>
    <dgm:pt modelId="{03503D51-7EE9-3F46-89ED-D7F0F94B0926}" type="parTrans" cxnId="{46DA54D7-C878-ED49-A91B-5D47C1E1686A}">
      <dgm:prSet/>
      <dgm:spPr>
        <a:ln>
          <a:prstDash val="sysDash"/>
          <a:headEnd type="triangle" w="med" len="med"/>
        </a:ln>
      </dgm:spPr>
      <dgm:t>
        <a:bodyPr/>
        <a:lstStyle/>
        <a:p>
          <a:endParaRPr lang="zh-CN" altLang="en-US"/>
        </a:p>
      </dgm:t>
    </dgm:pt>
    <dgm:pt modelId="{F7C1FAEA-CDC2-9F4B-B6F5-1DFADD5FDEE7}" type="sibTrans" cxnId="{46DA54D7-C878-ED49-A91B-5D47C1E1686A}">
      <dgm:prSet/>
      <dgm:spPr/>
      <dgm:t>
        <a:bodyPr/>
        <a:lstStyle/>
        <a:p>
          <a:endParaRPr lang="zh-CN" altLang="en-US"/>
        </a:p>
      </dgm:t>
    </dgm:pt>
    <dgm:pt modelId="{DB677F15-196D-B542-A55F-18E5F694958E}">
      <dgm:prSet phldrT="[文本]"/>
      <dgm:spPr/>
      <dgm:t>
        <a:bodyPr/>
        <a:lstStyle/>
        <a:p>
          <a:r>
            <a:rPr lang="en-US" altLang="zh-CN" dirty="0"/>
            <a:t>fly</a:t>
          </a:r>
          <a:endParaRPr lang="zh-CN" altLang="en-US" dirty="0"/>
        </a:p>
      </dgm:t>
    </dgm:pt>
    <dgm:pt modelId="{8C877600-F9F6-924F-8128-89640FBFEB3E}" type="parTrans" cxnId="{B6279B5F-34E5-AE40-9974-A09196F5962B}">
      <dgm:prSet/>
      <dgm:spPr>
        <a:ln>
          <a:prstDash val="sysDot"/>
        </a:ln>
      </dgm:spPr>
      <dgm:t>
        <a:bodyPr/>
        <a:lstStyle/>
        <a:p>
          <a:endParaRPr lang="zh-CN" altLang="en-US"/>
        </a:p>
      </dgm:t>
    </dgm:pt>
    <dgm:pt modelId="{663CB6AD-021C-C441-99B3-6475CAA115F8}" type="sibTrans" cxnId="{B6279B5F-34E5-AE40-9974-A09196F5962B}">
      <dgm:prSet/>
      <dgm:spPr/>
      <dgm:t>
        <a:bodyPr/>
        <a:lstStyle/>
        <a:p>
          <a:endParaRPr lang="zh-CN" altLang="en-US"/>
        </a:p>
      </dgm:t>
    </dgm:pt>
    <dgm:pt modelId="{AC3B3E9F-28D1-4C4D-A203-D403EB834149}">
      <dgm:prSet phldrT="[文本]"/>
      <dgm:spPr/>
      <dgm:t>
        <a:bodyPr/>
        <a:lstStyle/>
        <a:p>
          <a:r>
            <a:rPr lang="en-US" altLang="zh-CN" dirty="0" err="1"/>
            <a:t>cant_move</a:t>
          </a:r>
          <a:endParaRPr lang="zh-CN" altLang="en-US" dirty="0"/>
        </a:p>
      </dgm:t>
    </dgm:pt>
    <dgm:pt modelId="{B199DAA0-A422-B846-9155-F307D8AD8CB4}" type="parTrans" cxnId="{EEFC0FCE-CECF-F04E-835B-20FA6BBAAC21}">
      <dgm:prSet/>
      <dgm:spPr>
        <a:ln>
          <a:prstDash val="sysDash"/>
        </a:ln>
      </dgm:spPr>
      <dgm:t>
        <a:bodyPr/>
        <a:lstStyle/>
        <a:p>
          <a:endParaRPr lang="zh-CN" altLang="en-US"/>
        </a:p>
      </dgm:t>
    </dgm:pt>
    <dgm:pt modelId="{E1024A6E-2FDD-C643-ABF9-B5E0648CDE4B}" type="sibTrans" cxnId="{EEFC0FCE-CECF-F04E-835B-20FA6BBAAC21}">
      <dgm:prSet/>
      <dgm:spPr/>
      <dgm:t>
        <a:bodyPr/>
        <a:lstStyle/>
        <a:p>
          <a:endParaRPr lang="zh-CN" altLang="en-US"/>
        </a:p>
      </dgm:t>
    </dgm:pt>
    <dgm:pt modelId="{6CE93104-345A-1C4E-AD12-EBE78B4D8BA1}">
      <dgm:prSet phldrT="[文本]"/>
      <dgm:spPr/>
      <dgm:t>
        <a:bodyPr/>
        <a:lstStyle/>
        <a:p>
          <a:r>
            <a:rPr lang="en-US" altLang="zh-CN" dirty="0"/>
            <a:t>drive</a:t>
          </a:r>
          <a:endParaRPr lang="zh-CN" altLang="en-US" dirty="0"/>
        </a:p>
      </dgm:t>
    </dgm:pt>
    <dgm:pt modelId="{0E5D80C2-8826-3D4D-A931-5E0752200320}" type="parTrans" cxnId="{90056D49-001A-474E-AAEE-8D12076D438F}">
      <dgm:prSet/>
      <dgm:spPr>
        <a:ln>
          <a:prstDash val="sysDot"/>
        </a:ln>
      </dgm:spPr>
      <dgm:t>
        <a:bodyPr/>
        <a:lstStyle/>
        <a:p>
          <a:endParaRPr lang="zh-CN" altLang="en-US"/>
        </a:p>
      </dgm:t>
    </dgm:pt>
    <dgm:pt modelId="{9E6B34F0-5FEC-8542-98D4-6FF469198922}" type="sibTrans" cxnId="{90056D49-001A-474E-AAEE-8D12076D438F}">
      <dgm:prSet/>
      <dgm:spPr/>
      <dgm:t>
        <a:bodyPr/>
        <a:lstStyle/>
        <a:p>
          <a:endParaRPr lang="zh-CN" altLang="en-US"/>
        </a:p>
      </dgm:t>
    </dgm:pt>
    <dgm:pt modelId="{C69AA53F-E921-F049-998C-5B732F6571DC}" type="pres">
      <dgm:prSet presAssocID="{1C17263B-4944-684C-9A5B-2DB6884674DF}" presName="Name0" presStyleCnt="0">
        <dgm:presLayoutVars>
          <dgm:orgChart val="1"/>
          <dgm:chPref val="1"/>
          <dgm:dir/>
          <dgm:animOne val="branch"/>
          <dgm:animLvl val="lvl"/>
          <dgm:resizeHandles/>
        </dgm:presLayoutVars>
      </dgm:prSet>
      <dgm:spPr/>
    </dgm:pt>
    <dgm:pt modelId="{9F91AEAC-6A97-EF42-9BE7-01E533D5920F}" type="pres">
      <dgm:prSet presAssocID="{1C9DCC11-918B-5C44-9AF2-A37E290EFF52}" presName="hierRoot1" presStyleCnt="0">
        <dgm:presLayoutVars>
          <dgm:hierBranch val="init"/>
        </dgm:presLayoutVars>
      </dgm:prSet>
      <dgm:spPr/>
    </dgm:pt>
    <dgm:pt modelId="{347BB8D2-4DC2-C443-B8FA-994F7FD13696}" type="pres">
      <dgm:prSet presAssocID="{1C9DCC11-918B-5C44-9AF2-A37E290EFF52}" presName="rootComposite1" presStyleCnt="0"/>
      <dgm:spPr/>
    </dgm:pt>
    <dgm:pt modelId="{310B64B9-C963-4941-9A33-DE1270B39531}" type="pres">
      <dgm:prSet presAssocID="{1C9DCC11-918B-5C44-9AF2-A37E290EFF52}" presName="rootText1" presStyleLbl="alignAcc1" presStyleIdx="0" presStyleCnt="0">
        <dgm:presLayoutVars>
          <dgm:chPref val="3"/>
        </dgm:presLayoutVars>
      </dgm:prSet>
      <dgm:spPr/>
    </dgm:pt>
    <dgm:pt modelId="{D9729ABE-28EC-1845-8A41-098492B16CA9}" type="pres">
      <dgm:prSet presAssocID="{1C9DCC11-918B-5C44-9AF2-A37E290EFF52}" presName="topArc1" presStyleLbl="parChTrans1D1" presStyleIdx="0" presStyleCnt="10"/>
      <dgm:spPr/>
    </dgm:pt>
    <dgm:pt modelId="{20C4A11C-F830-1B45-AF30-185A146631EE}" type="pres">
      <dgm:prSet presAssocID="{1C9DCC11-918B-5C44-9AF2-A37E290EFF52}" presName="bottomArc1" presStyleLbl="parChTrans1D1" presStyleIdx="1" presStyleCnt="10"/>
      <dgm:spPr/>
    </dgm:pt>
    <dgm:pt modelId="{AAC30C01-51F4-954D-B703-C2BE3DE67D17}" type="pres">
      <dgm:prSet presAssocID="{1C9DCC11-918B-5C44-9AF2-A37E290EFF52}" presName="topConnNode1" presStyleLbl="node1" presStyleIdx="0" presStyleCnt="0"/>
      <dgm:spPr/>
    </dgm:pt>
    <dgm:pt modelId="{A12DE1AC-E386-B947-8AEB-52B69FA003FF}" type="pres">
      <dgm:prSet presAssocID="{1C9DCC11-918B-5C44-9AF2-A37E290EFF52}" presName="hierChild2" presStyleCnt="0"/>
      <dgm:spPr/>
    </dgm:pt>
    <dgm:pt modelId="{B48ACD3F-804A-B148-A34E-3C627C560919}" type="pres">
      <dgm:prSet presAssocID="{03503D51-7EE9-3F46-89ED-D7F0F94B0926}" presName="Name28" presStyleLbl="parChTrans1D2" presStyleIdx="0" presStyleCnt="4"/>
      <dgm:spPr/>
    </dgm:pt>
    <dgm:pt modelId="{43C801E8-91A9-9E45-A5F9-8AFD979D1393}" type="pres">
      <dgm:prSet presAssocID="{3346192C-9A78-6F4E-B84D-93B8E17F480F}" presName="hierRoot2" presStyleCnt="0">
        <dgm:presLayoutVars>
          <dgm:hierBranch val="init"/>
        </dgm:presLayoutVars>
      </dgm:prSet>
      <dgm:spPr/>
    </dgm:pt>
    <dgm:pt modelId="{F0D9F4CC-28FF-8749-8899-0FFF474C1DCC}" type="pres">
      <dgm:prSet presAssocID="{3346192C-9A78-6F4E-B84D-93B8E17F480F}" presName="rootComposite2" presStyleCnt="0"/>
      <dgm:spPr/>
    </dgm:pt>
    <dgm:pt modelId="{772105F3-E664-8D4C-A55F-A9FF02EFCBEA}" type="pres">
      <dgm:prSet presAssocID="{3346192C-9A78-6F4E-B84D-93B8E17F480F}" presName="rootText2" presStyleLbl="alignAcc1" presStyleIdx="0" presStyleCnt="0">
        <dgm:presLayoutVars>
          <dgm:chPref val="3"/>
        </dgm:presLayoutVars>
      </dgm:prSet>
      <dgm:spPr/>
    </dgm:pt>
    <dgm:pt modelId="{791B7179-1842-E148-96D4-18D4E06175C3}" type="pres">
      <dgm:prSet presAssocID="{3346192C-9A78-6F4E-B84D-93B8E17F480F}" presName="topArc2" presStyleLbl="parChTrans1D1" presStyleIdx="2" presStyleCnt="10"/>
      <dgm:spPr/>
    </dgm:pt>
    <dgm:pt modelId="{27D81E4C-AC27-4845-AA3A-5DD3C08735B6}" type="pres">
      <dgm:prSet presAssocID="{3346192C-9A78-6F4E-B84D-93B8E17F480F}" presName="bottomArc2" presStyleLbl="parChTrans1D1" presStyleIdx="3" presStyleCnt="10"/>
      <dgm:spPr/>
    </dgm:pt>
    <dgm:pt modelId="{0DC7E529-1F3F-1B43-88F2-68F2DA4AF221}" type="pres">
      <dgm:prSet presAssocID="{3346192C-9A78-6F4E-B84D-93B8E17F480F}" presName="topConnNode2" presStyleLbl="node2" presStyleIdx="0" presStyleCnt="0"/>
      <dgm:spPr/>
    </dgm:pt>
    <dgm:pt modelId="{A0EF4235-6905-784A-B843-5E68E8A812BA}" type="pres">
      <dgm:prSet presAssocID="{3346192C-9A78-6F4E-B84D-93B8E17F480F}" presName="hierChild4" presStyleCnt="0"/>
      <dgm:spPr/>
    </dgm:pt>
    <dgm:pt modelId="{EDD76372-DC4A-BF41-9137-F5325C52E5B8}" type="pres">
      <dgm:prSet presAssocID="{3346192C-9A78-6F4E-B84D-93B8E17F480F}" presName="hierChild5" presStyleCnt="0"/>
      <dgm:spPr/>
    </dgm:pt>
    <dgm:pt modelId="{10554EF4-9BCB-9849-BD25-61AC35B37083}" type="pres">
      <dgm:prSet presAssocID="{8C877600-F9F6-924F-8128-89640FBFEB3E}" presName="Name28" presStyleLbl="parChTrans1D2" presStyleIdx="1" presStyleCnt="4"/>
      <dgm:spPr/>
    </dgm:pt>
    <dgm:pt modelId="{7BAC5C14-83AB-DD43-B025-688025A0B4DB}" type="pres">
      <dgm:prSet presAssocID="{DB677F15-196D-B542-A55F-18E5F694958E}" presName="hierRoot2" presStyleCnt="0">
        <dgm:presLayoutVars>
          <dgm:hierBranch val="init"/>
        </dgm:presLayoutVars>
      </dgm:prSet>
      <dgm:spPr/>
    </dgm:pt>
    <dgm:pt modelId="{9E265855-AF94-BB4D-A276-EDCAF57A6D06}" type="pres">
      <dgm:prSet presAssocID="{DB677F15-196D-B542-A55F-18E5F694958E}" presName="rootComposite2" presStyleCnt="0"/>
      <dgm:spPr/>
    </dgm:pt>
    <dgm:pt modelId="{66AEBA6E-ECE4-604D-A95D-CFFF3FB6AB5A}" type="pres">
      <dgm:prSet presAssocID="{DB677F15-196D-B542-A55F-18E5F694958E}" presName="rootText2" presStyleLbl="alignAcc1" presStyleIdx="0" presStyleCnt="0">
        <dgm:presLayoutVars>
          <dgm:chPref val="3"/>
        </dgm:presLayoutVars>
      </dgm:prSet>
      <dgm:spPr/>
    </dgm:pt>
    <dgm:pt modelId="{14D86832-1D01-0F4F-A397-68B3477E7543}" type="pres">
      <dgm:prSet presAssocID="{DB677F15-196D-B542-A55F-18E5F694958E}" presName="topArc2" presStyleLbl="parChTrans1D1" presStyleIdx="4" presStyleCnt="10"/>
      <dgm:spPr/>
    </dgm:pt>
    <dgm:pt modelId="{A4AD32EF-7714-1F43-A3F9-728098D601CA}" type="pres">
      <dgm:prSet presAssocID="{DB677F15-196D-B542-A55F-18E5F694958E}" presName="bottomArc2" presStyleLbl="parChTrans1D1" presStyleIdx="5" presStyleCnt="10"/>
      <dgm:spPr/>
    </dgm:pt>
    <dgm:pt modelId="{E22BB51A-0B07-1245-A51A-D85486615928}" type="pres">
      <dgm:prSet presAssocID="{DB677F15-196D-B542-A55F-18E5F694958E}" presName="topConnNode2" presStyleLbl="node2" presStyleIdx="0" presStyleCnt="0"/>
      <dgm:spPr/>
    </dgm:pt>
    <dgm:pt modelId="{E5F8A40B-0C38-CB42-8DFB-DABD73695E81}" type="pres">
      <dgm:prSet presAssocID="{DB677F15-196D-B542-A55F-18E5F694958E}" presName="hierChild4" presStyleCnt="0"/>
      <dgm:spPr/>
    </dgm:pt>
    <dgm:pt modelId="{752AE006-7BE8-7C45-9120-98CF1FB700B2}" type="pres">
      <dgm:prSet presAssocID="{DB677F15-196D-B542-A55F-18E5F694958E}" presName="hierChild5" presStyleCnt="0"/>
      <dgm:spPr/>
    </dgm:pt>
    <dgm:pt modelId="{18217C6B-028C-F94C-BCF6-7157317E2E98}" type="pres">
      <dgm:prSet presAssocID="{0E5D80C2-8826-3D4D-A931-5E0752200320}" presName="Name28" presStyleLbl="parChTrans1D2" presStyleIdx="2" presStyleCnt="4"/>
      <dgm:spPr/>
    </dgm:pt>
    <dgm:pt modelId="{8C31C8B6-B5B2-F64C-ACC3-08856C4918CD}" type="pres">
      <dgm:prSet presAssocID="{6CE93104-345A-1C4E-AD12-EBE78B4D8BA1}" presName="hierRoot2" presStyleCnt="0">
        <dgm:presLayoutVars>
          <dgm:hierBranch val="init"/>
        </dgm:presLayoutVars>
      </dgm:prSet>
      <dgm:spPr/>
    </dgm:pt>
    <dgm:pt modelId="{97694DEE-6F5B-A840-AB56-127E18471B3F}" type="pres">
      <dgm:prSet presAssocID="{6CE93104-345A-1C4E-AD12-EBE78B4D8BA1}" presName="rootComposite2" presStyleCnt="0"/>
      <dgm:spPr/>
    </dgm:pt>
    <dgm:pt modelId="{E3C00A6C-DB05-C64D-A80C-9BDAFDE08E15}" type="pres">
      <dgm:prSet presAssocID="{6CE93104-345A-1C4E-AD12-EBE78B4D8BA1}" presName="rootText2" presStyleLbl="alignAcc1" presStyleIdx="0" presStyleCnt="0">
        <dgm:presLayoutVars>
          <dgm:chPref val="3"/>
        </dgm:presLayoutVars>
      </dgm:prSet>
      <dgm:spPr/>
    </dgm:pt>
    <dgm:pt modelId="{C4931C00-CCD7-9740-ACEF-3341F8383331}" type="pres">
      <dgm:prSet presAssocID="{6CE93104-345A-1C4E-AD12-EBE78B4D8BA1}" presName="topArc2" presStyleLbl="parChTrans1D1" presStyleIdx="6" presStyleCnt="10"/>
      <dgm:spPr/>
    </dgm:pt>
    <dgm:pt modelId="{23AAF855-2BD3-114B-B5EB-CCE11069FB3A}" type="pres">
      <dgm:prSet presAssocID="{6CE93104-345A-1C4E-AD12-EBE78B4D8BA1}" presName="bottomArc2" presStyleLbl="parChTrans1D1" presStyleIdx="7" presStyleCnt="10"/>
      <dgm:spPr/>
    </dgm:pt>
    <dgm:pt modelId="{AA9117EE-F0D1-C44A-90DD-D62F3F81399B}" type="pres">
      <dgm:prSet presAssocID="{6CE93104-345A-1C4E-AD12-EBE78B4D8BA1}" presName="topConnNode2" presStyleLbl="node2" presStyleIdx="0" presStyleCnt="0"/>
      <dgm:spPr/>
    </dgm:pt>
    <dgm:pt modelId="{C33384E0-ED12-EB46-9F8D-148B83A250D8}" type="pres">
      <dgm:prSet presAssocID="{6CE93104-345A-1C4E-AD12-EBE78B4D8BA1}" presName="hierChild4" presStyleCnt="0"/>
      <dgm:spPr/>
    </dgm:pt>
    <dgm:pt modelId="{517F37A5-A895-D942-826C-502C1D8DB0E9}" type="pres">
      <dgm:prSet presAssocID="{6CE93104-345A-1C4E-AD12-EBE78B4D8BA1}" presName="hierChild5" presStyleCnt="0"/>
      <dgm:spPr/>
    </dgm:pt>
    <dgm:pt modelId="{3542401C-EB3F-2344-B58C-14A408411D1C}" type="pres">
      <dgm:prSet presAssocID="{B199DAA0-A422-B846-9155-F307D8AD8CB4}" presName="Name28" presStyleLbl="parChTrans1D2" presStyleIdx="3" presStyleCnt="4"/>
      <dgm:spPr/>
    </dgm:pt>
    <dgm:pt modelId="{D790891E-891F-7640-870C-27693026B94A}" type="pres">
      <dgm:prSet presAssocID="{AC3B3E9F-28D1-4C4D-A203-D403EB834149}" presName="hierRoot2" presStyleCnt="0">
        <dgm:presLayoutVars>
          <dgm:hierBranch val="init"/>
        </dgm:presLayoutVars>
      </dgm:prSet>
      <dgm:spPr/>
    </dgm:pt>
    <dgm:pt modelId="{21A68378-E42B-DD4E-A0F7-BB7E74656D6D}" type="pres">
      <dgm:prSet presAssocID="{AC3B3E9F-28D1-4C4D-A203-D403EB834149}" presName="rootComposite2" presStyleCnt="0"/>
      <dgm:spPr/>
    </dgm:pt>
    <dgm:pt modelId="{DA1C7C9E-AF2B-D140-A3E6-470AA2BABE69}" type="pres">
      <dgm:prSet presAssocID="{AC3B3E9F-28D1-4C4D-A203-D403EB834149}" presName="rootText2" presStyleLbl="alignAcc1" presStyleIdx="0" presStyleCnt="0">
        <dgm:presLayoutVars>
          <dgm:chPref val="3"/>
        </dgm:presLayoutVars>
      </dgm:prSet>
      <dgm:spPr/>
    </dgm:pt>
    <dgm:pt modelId="{6B6E9CB1-531D-C244-8D9A-8B26425CD035}" type="pres">
      <dgm:prSet presAssocID="{AC3B3E9F-28D1-4C4D-A203-D403EB834149}" presName="topArc2" presStyleLbl="parChTrans1D1" presStyleIdx="8" presStyleCnt="10"/>
      <dgm:spPr/>
    </dgm:pt>
    <dgm:pt modelId="{2D842910-B084-AE4C-BBFD-E8E49B6FF397}" type="pres">
      <dgm:prSet presAssocID="{AC3B3E9F-28D1-4C4D-A203-D403EB834149}" presName="bottomArc2" presStyleLbl="parChTrans1D1" presStyleIdx="9" presStyleCnt="10"/>
      <dgm:spPr/>
    </dgm:pt>
    <dgm:pt modelId="{3BE7AA12-E5DD-1148-A863-6D2D139751E9}" type="pres">
      <dgm:prSet presAssocID="{AC3B3E9F-28D1-4C4D-A203-D403EB834149}" presName="topConnNode2" presStyleLbl="node2" presStyleIdx="0" presStyleCnt="0"/>
      <dgm:spPr/>
    </dgm:pt>
    <dgm:pt modelId="{D0A27A03-4D2A-134A-895B-FE50C2D9FB88}" type="pres">
      <dgm:prSet presAssocID="{AC3B3E9F-28D1-4C4D-A203-D403EB834149}" presName="hierChild4" presStyleCnt="0"/>
      <dgm:spPr/>
    </dgm:pt>
    <dgm:pt modelId="{956FC109-8F05-3B4E-88F2-52B36A79486D}" type="pres">
      <dgm:prSet presAssocID="{AC3B3E9F-28D1-4C4D-A203-D403EB834149}" presName="hierChild5" presStyleCnt="0"/>
      <dgm:spPr/>
    </dgm:pt>
    <dgm:pt modelId="{D2C380E4-DD99-F940-9CB9-2B86B4C3EBA2}" type="pres">
      <dgm:prSet presAssocID="{1C9DCC11-918B-5C44-9AF2-A37E290EFF52}" presName="hierChild3" presStyleCnt="0"/>
      <dgm:spPr/>
    </dgm:pt>
  </dgm:ptLst>
  <dgm:cxnLst>
    <dgm:cxn modelId="{420A3229-67DA-2841-9769-9CDBF79D7FA6}" type="presOf" srcId="{6CE93104-345A-1C4E-AD12-EBE78B4D8BA1}" destId="{E3C00A6C-DB05-C64D-A80C-9BDAFDE08E15}" srcOrd="0" destOrd="0" presId="urn:microsoft.com/office/officeart/2008/layout/HalfCircleOrganizationChart"/>
    <dgm:cxn modelId="{3F85CB2A-22DC-1B4D-9ABF-BD1638959DA3}" type="presOf" srcId="{DB677F15-196D-B542-A55F-18E5F694958E}" destId="{66AEBA6E-ECE4-604D-A95D-CFFF3FB6AB5A}" srcOrd="0" destOrd="0" presId="urn:microsoft.com/office/officeart/2008/layout/HalfCircleOrganizationChart"/>
    <dgm:cxn modelId="{5BE3BA2C-077D-044E-BCF8-9619D8370676}" type="presOf" srcId="{1C17263B-4944-684C-9A5B-2DB6884674DF}" destId="{C69AA53F-E921-F049-998C-5B732F6571DC}" srcOrd="0" destOrd="0" presId="urn:microsoft.com/office/officeart/2008/layout/HalfCircleOrganizationChart"/>
    <dgm:cxn modelId="{13E98633-CDC9-BC46-AD88-FDA89989BC91}" type="presOf" srcId="{8C877600-F9F6-924F-8128-89640FBFEB3E}" destId="{10554EF4-9BCB-9849-BD25-61AC35B37083}" srcOrd="0" destOrd="0" presId="urn:microsoft.com/office/officeart/2008/layout/HalfCircleOrganizationChart"/>
    <dgm:cxn modelId="{B1F99C38-0A3D-6A48-863B-67EC9A9594D5}" type="presOf" srcId="{6CE93104-345A-1C4E-AD12-EBE78B4D8BA1}" destId="{AA9117EE-F0D1-C44A-90DD-D62F3F81399B}" srcOrd="1" destOrd="0" presId="urn:microsoft.com/office/officeart/2008/layout/HalfCircleOrganizationChart"/>
    <dgm:cxn modelId="{C245A23B-4219-5048-AE0B-312678E5737F}" type="presOf" srcId="{AC3B3E9F-28D1-4C4D-A203-D403EB834149}" destId="{3BE7AA12-E5DD-1148-A863-6D2D139751E9}" srcOrd="1" destOrd="0" presId="urn:microsoft.com/office/officeart/2008/layout/HalfCircleOrganizationChart"/>
    <dgm:cxn modelId="{9BE9E83F-2D63-844A-9A5E-75555979AF51}" type="presOf" srcId="{1C9DCC11-918B-5C44-9AF2-A37E290EFF52}" destId="{310B64B9-C963-4941-9A33-DE1270B39531}" srcOrd="0" destOrd="0" presId="urn:microsoft.com/office/officeart/2008/layout/HalfCircleOrganizationChart"/>
    <dgm:cxn modelId="{9504A046-55C5-544A-935C-C5A83057F578}" type="presOf" srcId="{AC3B3E9F-28D1-4C4D-A203-D403EB834149}" destId="{DA1C7C9E-AF2B-D140-A3E6-470AA2BABE69}" srcOrd="0" destOrd="0" presId="urn:microsoft.com/office/officeart/2008/layout/HalfCircleOrganizationChart"/>
    <dgm:cxn modelId="{90056D49-001A-474E-AAEE-8D12076D438F}" srcId="{1C9DCC11-918B-5C44-9AF2-A37E290EFF52}" destId="{6CE93104-345A-1C4E-AD12-EBE78B4D8BA1}" srcOrd="2" destOrd="0" parTransId="{0E5D80C2-8826-3D4D-A931-5E0752200320}" sibTransId="{9E6B34F0-5FEC-8542-98D4-6FF469198922}"/>
    <dgm:cxn modelId="{B6279B5F-34E5-AE40-9974-A09196F5962B}" srcId="{1C9DCC11-918B-5C44-9AF2-A37E290EFF52}" destId="{DB677F15-196D-B542-A55F-18E5F694958E}" srcOrd="1" destOrd="0" parTransId="{8C877600-F9F6-924F-8128-89640FBFEB3E}" sibTransId="{663CB6AD-021C-C441-99B3-6475CAA115F8}"/>
    <dgm:cxn modelId="{D8EC3F78-28A0-9A4D-AA42-752CBAE33820}" type="presOf" srcId="{03503D51-7EE9-3F46-89ED-D7F0F94B0926}" destId="{B48ACD3F-804A-B148-A34E-3C627C560919}" srcOrd="0" destOrd="0" presId="urn:microsoft.com/office/officeart/2008/layout/HalfCircleOrganizationChart"/>
    <dgm:cxn modelId="{FC44F890-C664-274E-8ED9-DABB8634D56E}" type="presOf" srcId="{3346192C-9A78-6F4E-B84D-93B8E17F480F}" destId="{0DC7E529-1F3F-1B43-88F2-68F2DA4AF221}" srcOrd="1" destOrd="0" presId="urn:microsoft.com/office/officeart/2008/layout/HalfCircleOrganizationChart"/>
    <dgm:cxn modelId="{57D6A09E-82D9-8A42-AA0D-4FE92898D2C5}" type="presOf" srcId="{0E5D80C2-8826-3D4D-A931-5E0752200320}" destId="{18217C6B-028C-F94C-BCF6-7157317E2E98}" srcOrd="0" destOrd="0" presId="urn:microsoft.com/office/officeart/2008/layout/HalfCircleOrganizationChart"/>
    <dgm:cxn modelId="{ADB8CDA1-7D1C-3C49-B50A-A023A3DB100B}" type="presOf" srcId="{3346192C-9A78-6F4E-B84D-93B8E17F480F}" destId="{772105F3-E664-8D4C-A55F-A9FF02EFCBEA}" srcOrd="0" destOrd="0" presId="urn:microsoft.com/office/officeart/2008/layout/HalfCircleOrganizationChart"/>
    <dgm:cxn modelId="{FF0743A3-ECFE-F246-BDB3-E4AD276A707B}" type="presOf" srcId="{1C9DCC11-918B-5C44-9AF2-A37E290EFF52}" destId="{AAC30C01-51F4-954D-B703-C2BE3DE67D17}" srcOrd="1" destOrd="0" presId="urn:microsoft.com/office/officeart/2008/layout/HalfCircleOrganizationChart"/>
    <dgm:cxn modelId="{63E345AE-68AF-8F47-A327-0601478F4C99}" srcId="{1C17263B-4944-684C-9A5B-2DB6884674DF}" destId="{1C9DCC11-918B-5C44-9AF2-A37E290EFF52}" srcOrd="0" destOrd="0" parTransId="{4F5254B3-0C4F-E242-A192-E2D98D8AECB3}" sibTransId="{4AD9D894-D76F-2444-891B-3BE94EAC47DB}"/>
    <dgm:cxn modelId="{EEFC0FCE-CECF-F04E-835B-20FA6BBAAC21}" srcId="{1C9DCC11-918B-5C44-9AF2-A37E290EFF52}" destId="{AC3B3E9F-28D1-4C4D-A203-D403EB834149}" srcOrd="3" destOrd="0" parTransId="{B199DAA0-A422-B846-9155-F307D8AD8CB4}" sibTransId="{E1024A6E-2FDD-C643-ABF9-B5E0648CDE4B}"/>
    <dgm:cxn modelId="{46DA54D7-C878-ED49-A91B-5D47C1E1686A}" srcId="{1C9DCC11-918B-5C44-9AF2-A37E290EFF52}" destId="{3346192C-9A78-6F4E-B84D-93B8E17F480F}" srcOrd="0" destOrd="0" parTransId="{03503D51-7EE9-3F46-89ED-D7F0F94B0926}" sibTransId="{F7C1FAEA-CDC2-9F4B-B6F5-1DFADD5FDEE7}"/>
    <dgm:cxn modelId="{27B414E3-DF46-8E42-A099-99FCA2AD2108}" type="presOf" srcId="{DB677F15-196D-B542-A55F-18E5F694958E}" destId="{E22BB51A-0B07-1245-A51A-D85486615928}" srcOrd="1" destOrd="0" presId="urn:microsoft.com/office/officeart/2008/layout/HalfCircleOrganizationChart"/>
    <dgm:cxn modelId="{38DA1CF4-A43D-F54C-BE22-69883005F6A7}" type="presOf" srcId="{B199DAA0-A422-B846-9155-F307D8AD8CB4}" destId="{3542401C-EB3F-2344-B58C-14A408411D1C}" srcOrd="0" destOrd="0" presId="urn:microsoft.com/office/officeart/2008/layout/HalfCircleOrganizationChart"/>
    <dgm:cxn modelId="{8B0B50DB-50E9-B94E-90EF-307E76F77EEB}" type="presParOf" srcId="{C69AA53F-E921-F049-998C-5B732F6571DC}" destId="{9F91AEAC-6A97-EF42-9BE7-01E533D5920F}" srcOrd="0" destOrd="0" presId="urn:microsoft.com/office/officeart/2008/layout/HalfCircleOrganizationChart"/>
    <dgm:cxn modelId="{C24E9601-9F61-014E-9D15-B09BB111E6FA}" type="presParOf" srcId="{9F91AEAC-6A97-EF42-9BE7-01E533D5920F}" destId="{347BB8D2-4DC2-C443-B8FA-994F7FD13696}" srcOrd="0" destOrd="0" presId="urn:microsoft.com/office/officeart/2008/layout/HalfCircleOrganizationChart"/>
    <dgm:cxn modelId="{B239970E-CE99-D749-AA5B-36A8124699DE}" type="presParOf" srcId="{347BB8D2-4DC2-C443-B8FA-994F7FD13696}" destId="{310B64B9-C963-4941-9A33-DE1270B39531}" srcOrd="0" destOrd="0" presId="urn:microsoft.com/office/officeart/2008/layout/HalfCircleOrganizationChart"/>
    <dgm:cxn modelId="{1D2D791A-0D00-3743-9440-3EC885BCE7E8}" type="presParOf" srcId="{347BB8D2-4DC2-C443-B8FA-994F7FD13696}" destId="{D9729ABE-28EC-1845-8A41-098492B16CA9}" srcOrd="1" destOrd="0" presId="urn:microsoft.com/office/officeart/2008/layout/HalfCircleOrganizationChart"/>
    <dgm:cxn modelId="{A14B845F-06F7-6147-9CDF-687224E51DCA}" type="presParOf" srcId="{347BB8D2-4DC2-C443-B8FA-994F7FD13696}" destId="{20C4A11C-F830-1B45-AF30-185A146631EE}" srcOrd="2" destOrd="0" presId="urn:microsoft.com/office/officeart/2008/layout/HalfCircleOrganizationChart"/>
    <dgm:cxn modelId="{83915028-D908-8E43-82A5-9FEB917F5338}" type="presParOf" srcId="{347BB8D2-4DC2-C443-B8FA-994F7FD13696}" destId="{AAC30C01-51F4-954D-B703-C2BE3DE67D17}" srcOrd="3" destOrd="0" presId="urn:microsoft.com/office/officeart/2008/layout/HalfCircleOrganizationChart"/>
    <dgm:cxn modelId="{BA551475-CDAA-3F45-957D-3F2F1EB84F59}" type="presParOf" srcId="{9F91AEAC-6A97-EF42-9BE7-01E533D5920F}" destId="{A12DE1AC-E386-B947-8AEB-52B69FA003FF}" srcOrd="1" destOrd="0" presId="urn:microsoft.com/office/officeart/2008/layout/HalfCircleOrganizationChart"/>
    <dgm:cxn modelId="{B17FDE71-DA4B-B248-92EA-5A7921F92BAA}" type="presParOf" srcId="{A12DE1AC-E386-B947-8AEB-52B69FA003FF}" destId="{B48ACD3F-804A-B148-A34E-3C627C560919}" srcOrd="0" destOrd="0" presId="urn:microsoft.com/office/officeart/2008/layout/HalfCircleOrganizationChart"/>
    <dgm:cxn modelId="{29FE5EF6-BAA7-7749-8194-DC10077C7667}" type="presParOf" srcId="{A12DE1AC-E386-B947-8AEB-52B69FA003FF}" destId="{43C801E8-91A9-9E45-A5F9-8AFD979D1393}" srcOrd="1" destOrd="0" presId="urn:microsoft.com/office/officeart/2008/layout/HalfCircleOrganizationChart"/>
    <dgm:cxn modelId="{673A8F0F-640C-B849-8569-41B5F782EDA0}" type="presParOf" srcId="{43C801E8-91A9-9E45-A5F9-8AFD979D1393}" destId="{F0D9F4CC-28FF-8749-8899-0FFF474C1DCC}" srcOrd="0" destOrd="0" presId="urn:microsoft.com/office/officeart/2008/layout/HalfCircleOrganizationChart"/>
    <dgm:cxn modelId="{2BE0B587-3CB7-8846-89EE-7CFE448CC51D}" type="presParOf" srcId="{F0D9F4CC-28FF-8749-8899-0FFF474C1DCC}" destId="{772105F3-E664-8D4C-A55F-A9FF02EFCBEA}" srcOrd="0" destOrd="0" presId="urn:microsoft.com/office/officeart/2008/layout/HalfCircleOrganizationChart"/>
    <dgm:cxn modelId="{7D1CF701-40AA-2B4C-A31C-85CB49BC8513}" type="presParOf" srcId="{F0D9F4CC-28FF-8749-8899-0FFF474C1DCC}" destId="{791B7179-1842-E148-96D4-18D4E06175C3}" srcOrd="1" destOrd="0" presId="urn:microsoft.com/office/officeart/2008/layout/HalfCircleOrganizationChart"/>
    <dgm:cxn modelId="{938DFC8B-641D-A146-88A1-6E111A9E16C6}" type="presParOf" srcId="{F0D9F4CC-28FF-8749-8899-0FFF474C1DCC}" destId="{27D81E4C-AC27-4845-AA3A-5DD3C08735B6}" srcOrd="2" destOrd="0" presId="urn:microsoft.com/office/officeart/2008/layout/HalfCircleOrganizationChart"/>
    <dgm:cxn modelId="{EF063D81-C858-B440-A81A-A1825240A3D9}" type="presParOf" srcId="{F0D9F4CC-28FF-8749-8899-0FFF474C1DCC}" destId="{0DC7E529-1F3F-1B43-88F2-68F2DA4AF221}" srcOrd="3" destOrd="0" presId="urn:microsoft.com/office/officeart/2008/layout/HalfCircleOrganizationChart"/>
    <dgm:cxn modelId="{53B8F1C6-AA60-F247-93E5-2D0442A41534}" type="presParOf" srcId="{43C801E8-91A9-9E45-A5F9-8AFD979D1393}" destId="{A0EF4235-6905-784A-B843-5E68E8A812BA}" srcOrd="1" destOrd="0" presId="urn:microsoft.com/office/officeart/2008/layout/HalfCircleOrganizationChart"/>
    <dgm:cxn modelId="{D2AF50B8-131C-F145-A3DF-90CA5113CD48}" type="presParOf" srcId="{43C801E8-91A9-9E45-A5F9-8AFD979D1393}" destId="{EDD76372-DC4A-BF41-9137-F5325C52E5B8}" srcOrd="2" destOrd="0" presId="urn:microsoft.com/office/officeart/2008/layout/HalfCircleOrganizationChart"/>
    <dgm:cxn modelId="{323DD27B-455D-AD42-AE14-E9CFE7EE3F38}" type="presParOf" srcId="{A12DE1AC-E386-B947-8AEB-52B69FA003FF}" destId="{10554EF4-9BCB-9849-BD25-61AC35B37083}" srcOrd="2" destOrd="0" presId="urn:microsoft.com/office/officeart/2008/layout/HalfCircleOrganizationChart"/>
    <dgm:cxn modelId="{B5AA6AA8-F394-B749-84D3-69BCC2C55E9C}" type="presParOf" srcId="{A12DE1AC-E386-B947-8AEB-52B69FA003FF}" destId="{7BAC5C14-83AB-DD43-B025-688025A0B4DB}" srcOrd="3" destOrd="0" presId="urn:microsoft.com/office/officeart/2008/layout/HalfCircleOrganizationChart"/>
    <dgm:cxn modelId="{57AFE9B0-E92E-AC4B-A1BE-86C95C458BB8}" type="presParOf" srcId="{7BAC5C14-83AB-DD43-B025-688025A0B4DB}" destId="{9E265855-AF94-BB4D-A276-EDCAF57A6D06}" srcOrd="0" destOrd="0" presId="urn:microsoft.com/office/officeart/2008/layout/HalfCircleOrganizationChart"/>
    <dgm:cxn modelId="{F8D79287-7FFD-6B4F-91B5-FEA08A55FB79}" type="presParOf" srcId="{9E265855-AF94-BB4D-A276-EDCAF57A6D06}" destId="{66AEBA6E-ECE4-604D-A95D-CFFF3FB6AB5A}" srcOrd="0" destOrd="0" presId="urn:microsoft.com/office/officeart/2008/layout/HalfCircleOrganizationChart"/>
    <dgm:cxn modelId="{42E7D6AC-2DA7-8F40-BE38-EC46CEE76370}" type="presParOf" srcId="{9E265855-AF94-BB4D-A276-EDCAF57A6D06}" destId="{14D86832-1D01-0F4F-A397-68B3477E7543}" srcOrd="1" destOrd="0" presId="urn:microsoft.com/office/officeart/2008/layout/HalfCircleOrganizationChart"/>
    <dgm:cxn modelId="{5B52878E-6E41-CD44-8EB2-94802B84981B}" type="presParOf" srcId="{9E265855-AF94-BB4D-A276-EDCAF57A6D06}" destId="{A4AD32EF-7714-1F43-A3F9-728098D601CA}" srcOrd="2" destOrd="0" presId="urn:microsoft.com/office/officeart/2008/layout/HalfCircleOrganizationChart"/>
    <dgm:cxn modelId="{C5C9D3B6-8CDA-6047-AB09-3E6FCAE1F335}" type="presParOf" srcId="{9E265855-AF94-BB4D-A276-EDCAF57A6D06}" destId="{E22BB51A-0B07-1245-A51A-D85486615928}" srcOrd="3" destOrd="0" presId="urn:microsoft.com/office/officeart/2008/layout/HalfCircleOrganizationChart"/>
    <dgm:cxn modelId="{2CD5672B-41C8-5646-9770-049D7BBEF4C9}" type="presParOf" srcId="{7BAC5C14-83AB-DD43-B025-688025A0B4DB}" destId="{E5F8A40B-0C38-CB42-8DFB-DABD73695E81}" srcOrd="1" destOrd="0" presId="urn:microsoft.com/office/officeart/2008/layout/HalfCircleOrganizationChart"/>
    <dgm:cxn modelId="{D6044C72-DCFA-AB45-B432-CB69A017E449}" type="presParOf" srcId="{7BAC5C14-83AB-DD43-B025-688025A0B4DB}" destId="{752AE006-7BE8-7C45-9120-98CF1FB700B2}" srcOrd="2" destOrd="0" presId="urn:microsoft.com/office/officeart/2008/layout/HalfCircleOrganizationChart"/>
    <dgm:cxn modelId="{BE765F0D-8EFA-3D49-9D9A-EFAE84608761}" type="presParOf" srcId="{A12DE1AC-E386-B947-8AEB-52B69FA003FF}" destId="{18217C6B-028C-F94C-BCF6-7157317E2E98}" srcOrd="4" destOrd="0" presId="urn:microsoft.com/office/officeart/2008/layout/HalfCircleOrganizationChart"/>
    <dgm:cxn modelId="{4490B62C-D815-C44C-816D-37680AB18704}" type="presParOf" srcId="{A12DE1AC-E386-B947-8AEB-52B69FA003FF}" destId="{8C31C8B6-B5B2-F64C-ACC3-08856C4918CD}" srcOrd="5" destOrd="0" presId="urn:microsoft.com/office/officeart/2008/layout/HalfCircleOrganizationChart"/>
    <dgm:cxn modelId="{F40145F1-84EA-4649-8559-B2CC4E81DF12}" type="presParOf" srcId="{8C31C8B6-B5B2-F64C-ACC3-08856C4918CD}" destId="{97694DEE-6F5B-A840-AB56-127E18471B3F}" srcOrd="0" destOrd="0" presId="urn:microsoft.com/office/officeart/2008/layout/HalfCircleOrganizationChart"/>
    <dgm:cxn modelId="{01146DBF-D181-BD42-987F-4F4EABE6CE67}" type="presParOf" srcId="{97694DEE-6F5B-A840-AB56-127E18471B3F}" destId="{E3C00A6C-DB05-C64D-A80C-9BDAFDE08E15}" srcOrd="0" destOrd="0" presId="urn:microsoft.com/office/officeart/2008/layout/HalfCircleOrganizationChart"/>
    <dgm:cxn modelId="{1A35013D-6BC2-E64E-948F-B849ECB1DC6C}" type="presParOf" srcId="{97694DEE-6F5B-A840-AB56-127E18471B3F}" destId="{C4931C00-CCD7-9740-ACEF-3341F8383331}" srcOrd="1" destOrd="0" presId="urn:microsoft.com/office/officeart/2008/layout/HalfCircleOrganizationChart"/>
    <dgm:cxn modelId="{41F06A3F-FE01-C34B-9454-319E8290553D}" type="presParOf" srcId="{97694DEE-6F5B-A840-AB56-127E18471B3F}" destId="{23AAF855-2BD3-114B-B5EB-CCE11069FB3A}" srcOrd="2" destOrd="0" presId="urn:microsoft.com/office/officeart/2008/layout/HalfCircleOrganizationChart"/>
    <dgm:cxn modelId="{C32BC368-98B2-DB45-ACF0-3C23F020D7C5}" type="presParOf" srcId="{97694DEE-6F5B-A840-AB56-127E18471B3F}" destId="{AA9117EE-F0D1-C44A-90DD-D62F3F81399B}" srcOrd="3" destOrd="0" presId="urn:microsoft.com/office/officeart/2008/layout/HalfCircleOrganizationChart"/>
    <dgm:cxn modelId="{4F813098-BBC2-D94B-8E63-B657E6DE8309}" type="presParOf" srcId="{8C31C8B6-B5B2-F64C-ACC3-08856C4918CD}" destId="{C33384E0-ED12-EB46-9F8D-148B83A250D8}" srcOrd="1" destOrd="0" presId="urn:microsoft.com/office/officeart/2008/layout/HalfCircleOrganizationChart"/>
    <dgm:cxn modelId="{1802B04B-407E-CF4B-8F45-1C50209B2798}" type="presParOf" srcId="{8C31C8B6-B5B2-F64C-ACC3-08856C4918CD}" destId="{517F37A5-A895-D942-826C-502C1D8DB0E9}" srcOrd="2" destOrd="0" presId="urn:microsoft.com/office/officeart/2008/layout/HalfCircleOrganizationChart"/>
    <dgm:cxn modelId="{564EB64A-0FE4-E048-87EA-B9AC439633C5}" type="presParOf" srcId="{A12DE1AC-E386-B947-8AEB-52B69FA003FF}" destId="{3542401C-EB3F-2344-B58C-14A408411D1C}" srcOrd="6" destOrd="0" presId="urn:microsoft.com/office/officeart/2008/layout/HalfCircleOrganizationChart"/>
    <dgm:cxn modelId="{66E41E39-85C1-384E-B868-70F8362EAAA1}" type="presParOf" srcId="{A12DE1AC-E386-B947-8AEB-52B69FA003FF}" destId="{D790891E-891F-7640-870C-27693026B94A}" srcOrd="7" destOrd="0" presId="urn:microsoft.com/office/officeart/2008/layout/HalfCircleOrganizationChart"/>
    <dgm:cxn modelId="{729B5277-1CC9-EA4C-B56E-CAB15D8411E1}" type="presParOf" srcId="{D790891E-891F-7640-870C-27693026B94A}" destId="{21A68378-E42B-DD4E-A0F7-BB7E74656D6D}" srcOrd="0" destOrd="0" presId="urn:microsoft.com/office/officeart/2008/layout/HalfCircleOrganizationChart"/>
    <dgm:cxn modelId="{94894A43-26E0-D54B-A185-407A5C9DD53E}" type="presParOf" srcId="{21A68378-E42B-DD4E-A0F7-BB7E74656D6D}" destId="{DA1C7C9E-AF2B-D140-A3E6-470AA2BABE69}" srcOrd="0" destOrd="0" presId="urn:microsoft.com/office/officeart/2008/layout/HalfCircleOrganizationChart"/>
    <dgm:cxn modelId="{A7143C95-D634-124C-A2C0-4F5962773EFA}" type="presParOf" srcId="{21A68378-E42B-DD4E-A0F7-BB7E74656D6D}" destId="{6B6E9CB1-531D-C244-8D9A-8B26425CD035}" srcOrd="1" destOrd="0" presId="urn:microsoft.com/office/officeart/2008/layout/HalfCircleOrganizationChart"/>
    <dgm:cxn modelId="{7D36D84B-02E0-5846-9BA9-887D7D96964D}" type="presParOf" srcId="{21A68378-E42B-DD4E-A0F7-BB7E74656D6D}" destId="{2D842910-B084-AE4C-BBFD-E8E49B6FF397}" srcOrd="2" destOrd="0" presId="urn:microsoft.com/office/officeart/2008/layout/HalfCircleOrganizationChart"/>
    <dgm:cxn modelId="{B0671228-034A-384C-B880-4C97EED775E2}" type="presParOf" srcId="{21A68378-E42B-DD4E-A0F7-BB7E74656D6D}" destId="{3BE7AA12-E5DD-1148-A863-6D2D139751E9}" srcOrd="3" destOrd="0" presId="urn:microsoft.com/office/officeart/2008/layout/HalfCircleOrganizationChart"/>
    <dgm:cxn modelId="{10D4EFBF-212C-9644-8373-9C43B756B2DC}" type="presParOf" srcId="{D790891E-891F-7640-870C-27693026B94A}" destId="{D0A27A03-4D2A-134A-895B-FE50C2D9FB88}" srcOrd="1" destOrd="0" presId="urn:microsoft.com/office/officeart/2008/layout/HalfCircleOrganizationChart"/>
    <dgm:cxn modelId="{BF4713DA-4814-CA46-A3DF-EE753424A15F}" type="presParOf" srcId="{D790891E-891F-7640-870C-27693026B94A}" destId="{956FC109-8F05-3B4E-88F2-52B36A79486D}" srcOrd="2" destOrd="0" presId="urn:microsoft.com/office/officeart/2008/layout/HalfCircleOrganizationChart"/>
    <dgm:cxn modelId="{3F4984D9-F4B4-F243-803A-F93AD22ADC98}" type="presParOf" srcId="{9F91AEAC-6A97-EF42-9BE7-01E533D5920F}" destId="{D2C380E4-DD99-F940-9CB9-2B86B4C3EBA2}" srcOrd="2" destOrd="0" presId="urn:microsoft.com/office/officeart/2008/layout/HalfCircleOrganizationChart"/>
  </dgm:cxnLst>
  <dgm:bg/>
  <dgm:whole>
    <a:ln>
      <a:noFill/>
      <a:prstDash val="sysDot"/>
    </a:ln>
  </dgm:whole>
  <dgm:extLst>
    <a:ext uri="http://schemas.microsoft.com/office/drawing/2008/diagram">
      <dsp:dataModelExt xmlns:dsp="http://schemas.microsoft.com/office/drawing/2008/diagram" relId="rId1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C17263B-4944-684C-9A5B-2DB6884674DF}" type="doc">
      <dgm:prSet loTypeId="urn:microsoft.com/office/officeart/2008/layout/HalfCircleOrganizationChart" loCatId="" qsTypeId="urn:microsoft.com/office/officeart/2005/8/quickstyle/simple1" qsCatId="simple" csTypeId="urn:microsoft.com/office/officeart/2005/8/colors/accent1_2" csCatId="accent1" phldr="1"/>
      <dgm:spPr/>
      <dgm:t>
        <a:bodyPr/>
        <a:lstStyle/>
        <a:p>
          <a:endParaRPr lang="zh-CN" altLang="en-US"/>
        </a:p>
      </dgm:t>
    </dgm:pt>
    <dgm:pt modelId="{1C9DCC11-918B-5C44-9AF2-A37E290EFF52}">
      <dgm:prSet phldrT="[文本]"/>
      <dgm:spPr/>
      <dgm:t>
        <a:bodyPr/>
        <a:lstStyle/>
        <a:p>
          <a:r>
            <a:rPr lang="en-US" altLang="zh-CN" dirty="0" err="1"/>
            <a:t>atk_behav</a:t>
          </a:r>
          <a:endParaRPr lang="zh-CN" altLang="en-US" dirty="0"/>
        </a:p>
      </dgm:t>
    </dgm:pt>
    <dgm:pt modelId="{4F5254B3-0C4F-E242-A192-E2D98D8AECB3}" type="parTrans" cxnId="{63E345AE-68AF-8F47-A327-0601478F4C99}">
      <dgm:prSet/>
      <dgm:spPr/>
      <dgm:t>
        <a:bodyPr/>
        <a:lstStyle/>
        <a:p>
          <a:endParaRPr lang="zh-CN" altLang="en-US"/>
        </a:p>
      </dgm:t>
    </dgm:pt>
    <dgm:pt modelId="{4AD9D894-D76F-2444-891B-3BE94EAC47DB}" type="sibTrans" cxnId="{63E345AE-68AF-8F47-A327-0601478F4C99}">
      <dgm:prSet/>
      <dgm:spPr/>
      <dgm:t>
        <a:bodyPr/>
        <a:lstStyle/>
        <a:p>
          <a:endParaRPr lang="zh-CN" altLang="en-US"/>
        </a:p>
      </dgm:t>
    </dgm:pt>
    <dgm:pt modelId="{3346192C-9A78-6F4E-B84D-93B8E17F480F}">
      <dgm:prSet phldrT="[文本]"/>
      <dgm:spPr/>
      <dgm:t>
        <a:bodyPr/>
        <a:lstStyle/>
        <a:p>
          <a:r>
            <a:rPr lang="en-US" altLang="zh-CN" dirty="0"/>
            <a:t>knife</a:t>
          </a:r>
          <a:endParaRPr lang="zh-CN" altLang="en-US" dirty="0"/>
        </a:p>
      </dgm:t>
    </dgm:pt>
    <dgm:pt modelId="{03503D51-7EE9-3F46-89ED-D7F0F94B0926}" type="parTrans" cxnId="{46DA54D7-C878-ED49-A91B-5D47C1E1686A}">
      <dgm:prSet/>
      <dgm:spPr>
        <a:ln>
          <a:prstDash val="sysDash"/>
          <a:headEnd type="triangle"/>
        </a:ln>
      </dgm:spPr>
      <dgm:t>
        <a:bodyPr/>
        <a:lstStyle/>
        <a:p>
          <a:endParaRPr lang="zh-CN" altLang="en-US"/>
        </a:p>
      </dgm:t>
    </dgm:pt>
    <dgm:pt modelId="{F7C1FAEA-CDC2-9F4B-B6F5-1DFADD5FDEE7}" type="sibTrans" cxnId="{46DA54D7-C878-ED49-A91B-5D47C1E1686A}">
      <dgm:prSet/>
      <dgm:spPr/>
      <dgm:t>
        <a:bodyPr/>
        <a:lstStyle/>
        <a:p>
          <a:endParaRPr lang="zh-CN" altLang="en-US"/>
        </a:p>
      </dgm:t>
    </dgm:pt>
    <dgm:pt modelId="{DB677F15-196D-B542-A55F-18E5F694958E}">
      <dgm:prSet phldrT="[文本]"/>
      <dgm:spPr/>
      <dgm:t>
        <a:bodyPr/>
        <a:lstStyle/>
        <a:p>
          <a:r>
            <a:rPr lang="en-US" altLang="zh-CN" dirty="0"/>
            <a:t>gun</a:t>
          </a:r>
          <a:endParaRPr lang="zh-CN" altLang="en-US" dirty="0"/>
        </a:p>
      </dgm:t>
    </dgm:pt>
    <dgm:pt modelId="{8C877600-F9F6-924F-8128-89640FBFEB3E}" type="parTrans" cxnId="{B6279B5F-34E5-AE40-9974-A09196F5962B}">
      <dgm:prSet/>
      <dgm:spPr>
        <a:ln>
          <a:prstDash val="sysDash"/>
        </a:ln>
      </dgm:spPr>
      <dgm:t>
        <a:bodyPr/>
        <a:lstStyle/>
        <a:p>
          <a:endParaRPr lang="zh-CN" altLang="en-US"/>
        </a:p>
      </dgm:t>
    </dgm:pt>
    <dgm:pt modelId="{663CB6AD-021C-C441-99B3-6475CAA115F8}" type="sibTrans" cxnId="{B6279B5F-34E5-AE40-9974-A09196F5962B}">
      <dgm:prSet/>
      <dgm:spPr/>
      <dgm:t>
        <a:bodyPr/>
        <a:lstStyle/>
        <a:p>
          <a:endParaRPr lang="zh-CN" altLang="en-US"/>
        </a:p>
      </dgm:t>
    </dgm:pt>
    <dgm:pt modelId="{8CBD8134-32F3-E146-BF5A-1135AED7BE06}">
      <dgm:prSet phldrT="[文本]"/>
      <dgm:spPr/>
      <dgm:t>
        <a:bodyPr/>
        <a:lstStyle/>
        <a:p>
          <a:r>
            <a:rPr lang="en-US" altLang="zh-CN" dirty="0"/>
            <a:t>bomb</a:t>
          </a:r>
          <a:endParaRPr lang="zh-CN" altLang="en-US" dirty="0"/>
        </a:p>
      </dgm:t>
    </dgm:pt>
    <dgm:pt modelId="{A564F009-D6B1-204D-941C-6F3FAC0CAF99}" type="parTrans" cxnId="{DE142E57-D793-8F4F-80BE-1DAB70D097A7}">
      <dgm:prSet/>
      <dgm:spPr>
        <a:ln>
          <a:prstDash val="sysDash"/>
        </a:ln>
      </dgm:spPr>
      <dgm:t>
        <a:bodyPr/>
        <a:lstStyle/>
        <a:p>
          <a:endParaRPr lang="zh-CN" altLang="en-US"/>
        </a:p>
      </dgm:t>
    </dgm:pt>
    <dgm:pt modelId="{CC5850F4-43E1-824D-BE0A-4618C7903176}" type="sibTrans" cxnId="{DE142E57-D793-8F4F-80BE-1DAB70D097A7}">
      <dgm:prSet/>
      <dgm:spPr/>
      <dgm:t>
        <a:bodyPr/>
        <a:lstStyle/>
        <a:p>
          <a:endParaRPr lang="zh-CN" altLang="en-US"/>
        </a:p>
      </dgm:t>
    </dgm:pt>
    <dgm:pt modelId="{B289C7F1-3740-8446-94F9-AA03BF762A6C}">
      <dgm:prSet phldrT="[文本]"/>
      <dgm:spPr/>
      <dgm:t>
        <a:bodyPr/>
        <a:lstStyle/>
        <a:p>
          <a:r>
            <a:rPr lang="en-US" altLang="zh-CN" dirty="0" err="1"/>
            <a:t>cant_atk</a:t>
          </a:r>
          <a:endParaRPr lang="zh-CN" altLang="en-US" dirty="0"/>
        </a:p>
      </dgm:t>
    </dgm:pt>
    <dgm:pt modelId="{A5995E6E-8F63-E94D-A02B-341EEBA85C0D}" type="parTrans" cxnId="{306714EA-EE07-024A-839D-6B88889CF059}">
      <dgm:prSet/>
      <dgm:spPr>
        <a:ln>
          <a:prstDash val="sysDash"/>
        </a:ln>
      </dgm:spPr>
      <dgm:t>
        <a:bodyPr/>
        <a:lstStyle/>
        <a:p>
          <a:endParaRPr lang="zh-CN" altLang="en-US"/>
        </a:p>
      </dgm:t>
    </dgm:pt>
    <dgm:pt modelId="{61780DFD-E770-764D-B73A-7F9FE5BA6047}" type="sibTrans" cxnId="{306714EA-EE07-024A-839D-6B88889CF059}">
      <dgm:prSet/>
      <dgm:spPr/>
      <dgm:t>
        <a:bodyPr/>
        <a:lstStyle/>
        <a:p>
          <a:endParaRPr lang="zh-CN" altLang="en-US"/>
        </a:p>
      </dgm:t>
    </dgm:pt>
    <dgm:pt modelId="{C69AA53F-E921-F049-998C-5B732F6571DC}" type="pres">
      <dgm:prSet presAssocID="{1C17263B-4944-684C-9A5B-2DB6884674DF}" presName="Name0" presStyleCnt="0">
        <dgm:presLayoutVars>
          <dgm:orgChart val="1"/>
          <dgm:chPref val="1"/>
          <dgm:dir/>
          <dgm:animOne val="branch"/>
          <dgm:animLvl val="lvl"/>
          <dgm:resizeHandles/>
        </dgm:presLayoutVars>
      </dgm:prSet>
      <dgm:spPr/>
    </dgm:pt>
    <dgm:pt modelId="{9F91AEAC-6A97-EF42-9BE7-01E533D5920F}" type="pres">
      <dgm:prSet presAssocID="{1C9DCC11-918B-5C44-9AF2-A37E290EFF52}" presName="hierRoot1" presStyleCnt="0">
        <dgm:presLayoutVars>
          <dgm:hierBranch val="init"/>
        </dgm:presLayoutVars>
      </dgm:prSet>
      <dgm:spPr/>
    </dgm:pt>
    <dgm:pt modelId="{347BB8D2-4DC2-C443-B8FA-994F7FD13696}" type="pres">
      <dgm:prSet presAssocID="{1C9DCC11-918B-5C44-9AF2-A37E290EFF52}" presName="rootComposite1" presStyleCnt="0"/>
      <dgm:spPr/>
    </dgm:pt>
    <dgm:pt modelId="{310B64B9-C963-4941-9A33-DE1270B39531}" type="pres">
      <dgm:prSet presAssocID="{1C9DCC11-918B-5C44-9AF2-A37E290EFF52}" presName="rootText1" presStyleLbl="alignAcc1" presStyleIdx="0" presStyleCnt="0">
        <dgm:presLayoutVars>
          <dgm:chPref val="3"/>
        </dgm:presLayoutVars>
      </dgm:prSet>
      <dgm:spPr/>
    </dgm:pt>
    <dgm:pt modelId="{D9729ABE-28EC-1845-8A41-098492B16CA9}" type="pres">
      <dgm:prSet presAssocID="{1C9DCC11-918B-5C44-9AF2-A37E290EFF52}" presName="topArc1" presStyleLbl="parChTrans1D1" presStyleIdx="0" presStyleCnt="10"/>
      <dgm:spPr/>
    </dgm:pt>
    <dgm:pt modelId="{20C4A11C-F830-1B45-AF30-185A146631EE}" type="pres">
      <dgm:prSet presAssocID="{1C9DCC11-918B-5C44-9AF2-A37E290EFF52}" presName="bottomArc1" presStyleLbl="parChTrans1D1" presStyleIdx="1" presStyleCnt="10"/>
      <dgm:spPr/>
    </dgm:pt>
    <dgm:pt modelId="{AAC30C01-51F4-954D-B703-C2BE3DE67D17}" type="pres">
      <dgm:prSet presAssocID="{1C9DCC11-918B-5C44-9AF2-A37E290EFF52}" presName="topConnNode1" presStyleLbl="node1" presStyleIdx="0" presStyleCnt="0"/>
      <dgm:spPr/>
    </dgm:pt>
    <dgm:pt modelId="{A12DE1AC-E386-B947-8AEB-52B69FA003FF}" type="pres">
      <dgm:prSet presAssocID="{1C9DCC11-918B-5C44-9AF2-A37E290EFF52}" presName="hierChild2" presStyleCnt="0"/>
      <dgm:spPr/>
    </dgm:pt>
    <dgm:pt modelId="{B48ACD3F-804A-B148-A34E-3C627C560919}" type="pres">
      <dgm:prSet presAssocID="{03503D51-7EE9-3F46-89ED-D7F0F94B0926}" presName="Name28" presStyleLbl="parChTrans1D2" presStyleIdx="0" presStyleCnt="4"/>
      <dgm:spPr/>
    </dgm:pt>
    <dgm:pt modelId="{43C801E8-91A9-9E45-A5F9-8AFD979D1393}" type="pres">
      <dgm:prSet presAssocID="{3346192C-9A78-6F4E-B84D-93B8E17F480F}" presName="hierRoot2" presStyleCnt="0">
        <dgm:presLayoutVars>
          <dgm:hierBranch val="init"/>
        </dgm:presLayoutVars>
      </dgm:prSet>
      <dgm:spPr/>
    </dgm:pt>
    <dgm:pt modelId="{F0D9F4CC-28FF-8749-8899-0FFF474C1DCC}" type="pres">
      <dgm:prSet presAssocID="{3346192C-9A78-6F4E-B84D-93B8E17F480F}" presName="rootComposite2" presStyleCnt="0"/>
      <dgm:spPr/>
    </dgm:pt>
    <dgm:pt modelId="{772105F3-E664-8D4C-A55F-A9FF02EFCBEA}" type="pres">
      <dgm:prSet presAssocID="{3346192C-9A78-6F4E-B84D-93B8E17F480F}" presName="rootText2" presStyleLbl="alignAcc1" presStyleIdx="0" presStyleCnt="0">
        <dgm:presLayoutVars>
          <dgm:chPref val="3"/>
        </dgm:presLayoutVars>
      </dgm:prSet>
      <dgm:spPr/>
    </dgm:pt>
    <dgm:pt modelId="{791B7179-1842-E148-96D4-18D4E06175C3}" type="pres">
      <dgm:prSet presAssocID="{3346192C-9A78-6F4E-B84D-93B8E17F480F}" presName="topArc2" presStyleLbl="parChTrans1D1" presStyleIdx="2" presStyleCnt="10"/>
      <dgm:spPr/>
    </dgm:pt>
    <dgm:pt modelId="{27D81E4C-AC27-4845-AA3A-5DD3C08735B6}" type="pres">
      <dgm:prSet presAssocID="{3346192C-9A78-6F4E-B84D-93B8E17F480F}" presName="bottomArc2" presStyleLbl="parChTrans1D1" presStyleIdx="3" presStyleCnt="10"/>
      <dgm:spPr/>
    </dgm:pt>
    <dgm:pt modelId="{0DC7E529-1F3F-1B43-88F2-68F2DA4AF221}" type="pres">
      <dgm:prSet presAssocID="{3346192C-9A78-6F4E-B84D-93B8E17F480F}" presName="topConnNode2" presStyleLbl="node2" presStyleIdx="0" presStyleCnt="0"/>
      <dgm:spPr/>
    </dgm:pt>
    <dgm:pt modelId="{A0EF4235-6905-784A-B843-5E68E8A812BA}" type="pres">
      <dgm:prSet presAssocID="{3346192C-9A78-6F4E-B84D-93B8E17F480F}" presName="hierChild4" presStyleCnt="0"/>
      <dgm:spPr/>
    </dgm:pt>
    <dgm:pt modelId="{EDD76372-DC4A-BF41-9137-F5325C52E5B8}" type="pres">
      <dgm:prSet presAssocID="{3346192C-9A78-6F4E-B84D-93B8E17F480F}" presName="hierChild5" presStyleCnt="0"/>
      <dgm:spPr/>
    </dgm:pt>
    <dgm:pt modelId="{10554EF4-9BCB-9849-BD25-61AC35B37083}" type="pres">
      <dgm:prSet presAssocID="{8C877600-F9F6-924F-8128-89640FBFEB3E}" presName="Name28" presStyleLbl="parChTrans1D2" presStyleIdx="1" presStyleCnt="4"/>
      <dgm:spPr/>
    </dgm:pt>
    <dgm:pt modelId="{7BAC5C14-83AB-DD43-B025-688025A0B4DB}" type="pres">
      <dgm:prSet presAssocID="{DB677F15-196D-B542-A55F-18E5F694958E}" presName="hierRoot2" presStyleCnt="0">
        <dgm:presLayoutVars>
          <dgm:hierBranch val="init"/>
        </dgm:presLayoutVars>
      </dgm:prSet>
      <dgm:spPr/>
    </dgm:pt>
    <dgm:pt modelId="{9E265855-AF94-BB4D-A276-EDCAF57A6D06}" type="pres">
      <dgm:prSet presAssocID="{DB677F15-196D-B542-A55F-18E5F694958E}" presName="rootComposite2" presStyleCnt="0"/>
      <dgm:spPr/>
    </dgm:pt>
    <dgm:pt modelId="{66AEBA6E-ECE4-604D-A95D-CFFF3FB6AB5A}" type="pres">
      <dgm:prSet presAssocID="{DB677F15-196D-B542-A55F-18E5F694958E}" presName="rootText2" presStyleLbl="alignAcc1" presStyleIdx="0" presStyleCnt="0">
        <dgm:presLayoutVars>
          <dgm:chPref val="3"/>
        </dgm:presLayoutVars>
      </dgm:prSet>
      <dgm:spPr/>
    </dgm:pt>
    <dgm:pt modelId="{14D86832-1D01-0F4F-A397-68B3477E7543}" type="pres">
      <dgm:prSet presAssocID="{DB677F15-196D-B542-A55F-18E5F694958E}" presName="topArc2" presStyleLbl="parChTrans1D1" presStyleIdx="4" presStyleCnt="10"/>
      <dgm:spPr/>
    </dgm:pt>
    <dgm:pt modelId="{A4AD32EF-7714-1F43-A3F9-728098D601CA}" type="pres">
      <dgm:prSet presAssocID="{DB677F15-196D-B542-A55F-18E5F694958E}" presName="bottomArc2" presStyleLbl="parChTrans1D1" presStyleIdx="5" presStyleCnt="10"/>
      <dgm:spPr/>
    </dgm:pt>
    <dgm:pt modelId="{E22BB51A-0B07-1245-A51A-D85486615928}" type="pres">
      <dgm:prSet presAssocID="{DB677F15-196D-B542-A55F-18E5F694958E}" presName="topConnNode2" presStyleLbl="node2" presStyleIdx="0" presStyleCnt="0"/>
      <dgm:spPr/>
    </dgm:pt>
    <dgm:pt modelId="{E5F8A40B-0C38-CB42-8DFB-DABD73695E81}" type="pres">
      <dgm:prSet presAssocID="{DB677F15-196D-B542-A55F-18E5F694958E}" presName="hierChild4" presStyleCnt="0"/>
      <dgm:spPr/>
    </dgm:pt>
    <dgm:pt modelId="{752AE006-7BE8-7C45-9120-98CF1FB700B2}" type="pres">
      <dgm:prSet presAssocID="{DB677F15-196D-B542-A55F-18E5F694958E}" presName="hierChild5" presStyleCnt="0"/>
      <dgm:spPr/>
    </dgm:pt>
    <dgm:pt modelId="{28B946B9-909C-C040-B570-9A8C4B582132}" type="pres">
      <dgm:prSet presAssocID="{A564F009-D6B1-204D-941C-6F3FAC0CAF99}" presName="Name28" presStyleLbl="parChTrans1D2" presStyleIdx="2" presStyleCnt="4"/>
      <dgm:spPr/>
    </dgm:pt>
    <dgm:pt modelId="{7CCE7DCA-AD87-7544-814B-CB33BDF9A99B}" type="pres">
      <dgm:prSet presAssocID="{8CBD8134-32F3-E146-BF5A-1135AED7BE06}" presName="hierRoot2" presStyleCnt="0">
        <dgm:presLayoutVars>
          <dgm:hierBranch val="init"/>
        </dgm:presLayoutVars>
      </dgm:prSet>
      <dgm:spPr/>
    </dgm:pt>
    <dgm:pt modelId="{5C16C3C5-2CEA-7947-AB71-D824C231DC50}" type="pres">
      <dgm:prSet presAssocID="{8CBD8134-32F3-E146-BF5A-1135AED7BE06}" presName="rootComposite2" presStyleCnt="0"/>
      <dgm:spPr/>
    </dgm:pt>
    <dgm:pt modelId="{BACC188F-495F-9D4B-A1BA-6836F24BBA53}" type="pres">
      <dgm:prSet presAssocID="{8CBD8134-32F3-E146-BF5A-1135AED7BE06}" presName="rootText2" presStyleLbl="alignAcc1" presStyleIdx="0" presStyleCnt="0">
        <dgm:presLayoutVars>
          <dgm:chPref val="3"/>
        </dgm:presLayoutVars>
      </dgm:prSet>
      <dgm:spPr/>
    </dgm:pt>
    <dgm:pt modelId="{84F9CD72-964E-B64A-A90C-E83CDC979EF0}" type="pres">
      <dgm:prSet presAssocID="{8CBD8134-32F3-E146-BF5A-1135AED7BE06}" presName="topArc2" presStyleLbl="parChTrans1D1" presStyleIdx="6" presStyleCnt="10"/>
      <dgm:spPr/>
    </dgm:pt>
    <dgm:pt modelId="{9AFF2997-2C59-9E42-84DC-DE39F1327FA3}" type="pres">
      <dgm:prSet presAssocID="{8CBD8134-32F3-E146-BF5A-1135AED7BE06}" presName="bottomArc2" presStyleLbl="parChTrans1D1" presStyleIdx="7" presStyleCnt="10"/>
      <dgm:spPr/>
    </dgm:pt>
    <dgm:pt modelId="{9EFA0044-27D2-EE45-A380-EEF7B313DA17}" type="pres">
      <dgm:prSet presAssocID="{8CBD8134-32F3-E146-BF5A-1135AED7BE06}" presName="topConnNode2" presStyleLbl="node2" presStyleIdx="0" presStyleCnt="0"/>
      <dgm:spPr/>
    </dgm:pt>
    <dgm:pt modelId="{CD0D0187-A003-9B4A-9606-87E60993129F}" type="pres">
      <dgm:prSet presAssocID="{8CBD8134-32F3-E146-BF5A-1135AED7BE06}" presName="hierChild4" presStyleCnt="0"/>
      <dgm:spPr/>
    </dgm:pt>
    <dgm:pt modelId="{D08506E5-BA5E-154B-AB56-71AFFEC37EB3}" type="pres">
      <dgm:prSet presAssocID="{8CBD8134-32F3-E146-BF5A-1135AED7BE06}" presName="hierChild5" presStyleCnt="0"/>
      <dgm:spPr/>
    </dgm:pt>
    <dgm:pt modelId="{6603F794-4EAE-A149-85EE-932CEA3A3A6C}" type="pres">
      <dgm:prSet presAssocID="{A5995E6E-8F63-E94D-A02B-341EEBA85C0D}" presName="Name28" presStyleLbl="parChTrans1D2" presStyleIdx="3" presStyleCnt="4"/>
      <dgm:spPr/>
    </dgm:pt>
    <dgm:pt modelId="{941A24C5-85EC-C948-AA02-1AC12FD585DF}" type="pres">
      <dgm:prSet presAssocID="{B289C7F1-3740-8446-94F9-AA03BF762A6C}" presName="hierRoot2" presStyleCnt="0">
        <dgm:presLayoutVars>
          <dgm:hierBranch val="init"/>
        </dgm:presLayoutVars>
      </dgm:prSet>
      <dgm:spPr/>
    </dgm:pt>
    <dgm:pt modelId="{9D4D1ECC-A551-9045-B905-B0148B096E58}" type="pres">
      <dgm:prSet presAssocID="{B289C7F1-3740-8446-94F9-AA03BF762A6C}" presName="rootComposite2" presStyleCnt="0"/>
      <dgm:spPr/>
    </dgm:pt>
    <dgm:pt modelId="{EDE37A90-0470-F746-9C36-E611E82CD473}" type="pres">
      <dgm:prSet presAssocID="{B289C7F1-3740-8446-94F9-AA03BF762A6C}" presName="rootText2" presStyleLbl="alignAcc1" presStyleIdx="0" presStyleCnt="0">
        <dgm:presLayoutVars>
          <dgm:chPref val="3"/>
        </dgm:presLayoutVars>
      </dgm:prSet>
      <dgm:spPr/>
    </dgm:pt>
    <dgm:pt modelId="{7DC750F0-8F8F-394B-AA7C-2B82F7749FEA}" type="pres">
      <dgm:prSet presAssocID="{B289C7F1-3740-8446-94F9-AA03BF762A6C}" presName="topArc2" presStyleLbl="parChTrans1D1" presStyleIdx="8" presStyleCnt="10"/>
      <dgm:spPr/>
    </dgm:pt>
    <dgm:pt modelId="{F0B2B5A3-3655-FA47-867C-7AEEF3B0C420}" type="pres">
      <dgm:prSet presAssocID="{B289C7F1-3740-8446-94F9-AA03BF762A6C}" presName="bottomArc2" presStyleLbl="parChTrans1D1" presStyleIdx="9" presStyleCnt="10"/>
      <dgm:spPr/>
    </dgm:pt>
    <dgm:pt modelId="{818117AD-C253-D140-ABF5-3F8AD28B1A36}" type="pres">
      <dgm:prSet presAssocID="{B289C7F1-3740-8446-94F9-AA03BF762A6C}" presName="topConnNode2" presStyleLbl="node2" presStyleIdx="0" presStyleCnt="0"/>
      <dgm:spPr/>
    </dgm:pt>
    <dgm:pt modelId="{86E0561C-B457-224C-9CCE-0554EB57874F}" type="pres">
      <dgm:prSet presAssocID="{B289C7F1-3740-8446-94F9-AA03BF762A6C}" presName="hierChild4" presStyleCnt="0"/>
      <dgm:spPr/>
    </dgm:pt>
    <dgm:pt modelId="{385FB58F-EBBD-514F-9936-D47AC968208E}" type="pres">
      <dgm:prSet presAssocID="{B289C7F1-3740-8446-94F9-AA03BF762A6C}" presName="hierChild5" presStyleCnt="0"/>
      <dgm:spPr/>
    </dgm:pt>
    <dgm:pt modelId="{D2C380E4-DD99-F940-9CB9-2B86B4C3EBA2}" type="pres">
      <dgm:prSet presAssocID="{1C9DCC11-918B-5C44-9AF2-A37E290EFF52}" presName="hierChild3" presStyleCnt="0"/>
      <dgm:spPr/>
    </dgm:pt>
  </dgm:ptLst>
  <dgm:cxnLst>
    <dgm:cxn modelId="{3F85CB2A-22DC-1B4D-9ABF-BD1638959DA3}" type="presOf" srcId="{DB677F15-196D-B542-A55F-18E5F694958E}" destId="{66AEBA6E-ECE4-604D-A95D-CFFF3FB6AB5A}" srcOrd="0" destOrd="0" presId="urn:microsoft.com/office/officeart/2008/layout/HalfCircleOrganizationChart"/>
    <dgm:cxn modelId="{5BE3BA2C-077D-044E-BCF8-9619D8370676}" type="presOf" srcId="{1C17263B-4944-684C-9A5B-2DB6884674DF}" destId="{C69AA53F-E921-F049-998C-5B732F6571DC}" srcOrd="0" destOrd="0" presId="urn:microsoft.com/office/officeart/2008/layout/HalfCircleOrganizationChart"/>
    <dgm:cxn modelId="{13E98633-CDC9-BC46-AD88-FDA89989BC91}" type="presOf" srcId="{8C877600-F9F6-924F-8128-89640FBFEB3E}" destId="{10554EF4-9BCB-9849-BD25-61AC35B37083}" srcOrd="0" destOrd="0" presId="urn:microsoft.com/office/officeart/2008/layout/HalfCircleOrganizationChart"/>
    <dgm:cxn modelId="{9BE9E83F-2D63-844A-9A5E-75555979AF51}" type="presOf" srcId="{1C9DCC11-918B-5C44-9AF2-A37E290EFF52}" destId="{310B64B9-C963-4941-9A33-DE1270B39531}" srcOrd="0" destOrd="0" presId="urn:microsoft.com/office/officeart/2008/layout/HalfCircleOrganizationChart"/>
    <dgm:cxn modelId="{DE142E57-D793-8F4F-80BE-1DAB70D097A7}" srcId="{1C9DCC11-918B-5C44-9AF2-A37E290EFF52}" destId="{8CBD8134-32F3-E146-BF5A-1135AED7BE06}" srcOrd="2" destOrd="0" parTransId="{A564F009-D6B1-204D-941C-6F3FAC0CAF99}" sibTransId="{CC5850F4-43E1-824D-BE0A-4618C7903176}"/>
    <dgm:cxn modelId="{B6279B5F-34E5-AE40-9974-A09196F5962B}" srcId="{1C9DCC11-918B-5C44-9AF2-A37E290EFF52}" destId="{DB677F15-196D-B542-A55F-18E5F694958E}" srcOrd="1" destOrd="0" parTransId="{8C877600-F9F6-924F-8128-89640FBFEB3E}" sibTransId="{663CB6AD-021C-C441-99B3-6475CAA115F8}"/>
    <dgm:cxn modelId="{4239076F-DC84-1C4B-B5B9-F5DA4C980E9C}" type="presOf" srcId="{B289C7F1-3740-8446-94F9-AA03BF762A6C}" destId="{818117AD-C253-D140-ABF5-3F8AD28B1A36}" srcOrd="1" destOrd="0" presId="urn:microsoft.com/office/officeart/2008/layout/HalfCircleOrganizationChart"/>
    <dgm:cxn modelId="{D8EC3F78-28A0-9A4D-AA42-752CBAE33820}" type="presOf" srcId="{03503D51-7EE9-3F46-89ED-D7F0F94B0926}" destId="{B48ACD3F-804A-B148-A34E-3C627C560919}" srcOrd="0" destOrd="0" presId="urn:microsoft.com/office/officeart/2008/layout/HalfCircleOrganizationChart"/>
    <dgm:cxn modelId="{FC44F890-C664-274E-8ED9-DABB8634D56E}" type="presOf" srcId="{3346192C-9A78-6F4E-B84D-93B8E17F480F}" destId="{0DC7E529-1F3F-1B43-88F2-68F2DA4AF221}" srcOrd="1" destOrd="0" presId="urn:microsoft.com/office/officeart/2008/layout/HalfCircleOrganizationChart"/>
    <dgm:cxn modelId="{ADB8CDA1-7D1C-3C49-B50A-A023A3DB100B}" type="presOf" srcId="{3346192C-9A78-6F4E-B84D-93B8E17F480F}" destId="{772105F3-E664-8D4C-A55F-A9FF02EFCBEA}" srcOrd="0" destOrd="0" presId="urn:microsoft.com/office/officeart/2008/layout/HalfCircleOrganizationChart"/>
    <dgm:cxn modelId="{FF0743A3-ECFE-F246-BDB3-E4AD276A707B}" type="presOf" srcId="{1C9DCC11-918B-5C44-9AF2-A37E290EFF52}" destId="{AAC30C01-51F4-954D-B703-C2BE3DE67D17}" srcOrd="1" destOrd="0" presId="urn:microsoft.com/office/officeart/2008/layout/HalfCircleOrganizationChart"/>
    <dgm:cxn modelId="{DCAF0AAA-8947-0D47-A3AE-7E2F9835C87D}" type="presOf" srcId="{8CBD8134-32F3-E146-BF5A-1135AED7BE06}" destId="{9EFA0044-27D2-EE45-A380-EEF7B313DA17}" srcOrd="1" destOrd="0" presId="urn:microsoft.com/office/officeart/2008/layout/HalfCircleOrganizationChart"/>
    <dgm:cxn modelId="{63E345AE-68AF-8F47-A327-0601478F4C99}" srcId="{1C17263B-4944-684C-9A5B-2DB6884674DF}" destId="{1C9DCC11-918B-5C44-9AF2-A37E290EFF52}" srcOrd="0" destOrd="0" parTransId="{4F5254B3-0C4F-E242-A192-E2D98D8AECB3}" sibTransId="{4AD9D894-D76F-2444-891B-3BE94EAC47DB}"/>
    <dgm:cxn modelId="{2D7C64D5-4AE1-B44C-992F-18F0C5556F45}" type="presOf" srcId="{A5995E6E-8F63-E94D-A02B-341EEBA85C0D}" destId="{6603F794-4EAE-A149-85EE-932CEA3A3A6C}" srcOrd="0" destOrd="0" presId="urn:microsoft.com/office/officeart/2008/layout/HalfCircleOrganizationChart"/>
    <dgm:cxn modelId="{46DA54D7-C878-ED49-A91B-5D47C1E1686A}" srcId="{1C9DCC11-918B-5C44-9AF2-A37E290EFF52}" destId="{3346192C-9A78-6F4E-B84D-93B8E17F480F}" srcOrd="0" destOrd="0" parTransId="{03503D51-7EE9-3F46-89ED-D7F0F94B0926}" sibTransId="{F7C1FAEA-CDC2-9F4B-B6F5-1DFADD5FDEE7}"/>
    <dgm:cxn modelId="{E90A0CE0-C5F9-7441-AE68-1C8046211891}" type="presOf" srcId="{8CBD8134-32F3-E146-BF5A-1135AED7BE06}" destId="{BACC188F-495F-9D4B-A1BA-6836F24BBA53}" srcOrd="0" destOrd="0" presId="urn:microsoft.com/office/officeart/2008/layout/HalfCircleOrganizationChart"/>
    <dgm:cxn modelId="{F546CDE1-BE21-B54D-81B9-C98E7434262F}" type="presOf" srcId="{B289C7F1-3740-8446-94F9-AA03BF762A6C}" destId="{EDE37A90-0470-F746-9C36-E611E82CD473}" srcOrd="0" destOrd="0" presId="urn:microsoft.com/office/officeart/2008/layout/HalfCircleOrganizationChart"/>
    <dgm:cxn modelId="{27B414E3-DF46-8E42-A099-99FCA2AD2108}" type="presOf" srcId="{DB677F15-196D-B542-A55F-18E5F694958E}" destId="{E22BB51A-0B07-1245-A51A-D85486615928}" srcOrd="1" destOrd="0" presId="urn:microsoft.com/office/officeart/2008/layout/HalfCircleOrganizationChart"/>
    <dgm:cxn modelId="{306714EA-EE07-024A-839D-6B88889CF059}" srcId="{1C9DCC11-918B-5C44-9AF2-A37E290EFF52}" destId="{B289C7F1-3740-8446-94F9-AA03BF762A6C}" srcOrd="3" destOrd="0" parTransId="{A5995E6E-8F63-E94D-A02B-341EEBA85C0D}" sibTransId="{61780DFD-E770-764D-B73A-7F9FE5BA6047}"/>
    <dgm:cxn modelId="{8077B7EF-574E-5E4E-99BF-91CBB2528DD8}" type="presOf" srcId="{A564F009-D6B1-204D-941C-6F3FAC0CAF99}" destId="{28B946B9-909C-C040-B570-9A8C4B582132}" srcOrd="0" destOrd="0" presId="urn:microsoft.com/office/officeart/2008/layout/HalfCircleOrganizationChart"/>
    <dgm:cxn modelId="{8B0B50DB-50E9-B94E-90EF-307E76F77EEB}" type="presParOf" srcId="{C69AA53F-E921-F049-998C-5B732F6571DC}" destId="{9F91AEAC-6A97-EF42-9BE7-01E533D5920F}" srcOrd="0" destOrd="0" presId="urn:microsoft.com/office/officeart/2008/layout/HalfCircleOrganizationChart"/>
    <dgm:cxn modelId="{C24E9601-9F61-014E-9D15-B09BB111E6FA}" type="presParOf" srcId="{9F91AEAC-6A97-EF42-9BE7-01E533D5920F}" destId="{347BB8D2-4DC2-C443-B8FA-994F7FD13696}" srcOrd="0" destOrd="0" presId="urn:microsoft.com/office/officeart/2008/layout/HalfCircleOrganizationChart"/>
    <dgm:cxn modelId="{B239970E-CE99-D749-AA5B-36A8124699DE}" type="presParOf" srcId="{347BB8D2-4DC2-C443-B8FA-994F7FD13696}" destId="{310B64B9-C963-4941-9A33-DE1270B39531}" srcOrd="0" destOrd="0" presId="urn:microsoft.com/office/officeart/2008/layout/HalfCircleOrganizationChart"/>
    <dgm:cxn modelId="{1D2D791A-0D00-3743-9440-3EC885BCE7E8}" type="presParOf" srcId="{347BB8D2-4DC2-C443-B8FA-994F7FD13696}" destId="{D9729ABE-28EC-1845-8A41-098492B16CA9}" srcOrd="1" destOrd="0" presId="urn:microsoft.com/office/officeart/2008/layout/HalfCircleOrganizationChart"/>
    <dgm:cxn modelId="{A14B845F-06F7-6147-9CDF-687224E51DCA}" type="presParOf" srcId="{347BB8D2-4DC2-C443-B8FA-994F7FD13696}" destId="{20C4A11C-F830-1B45-AF30-185A146631EE}" srcOrd="2" destOrd="0" presId="urn:microsoft.com/office/officeart/2008/layout/HalfCircleOrganizationChart"/>
    <dgm:cxn modelId="{83915028-D908-8E43-82A5-9FEB917F5338}" type="presParOf" srcId="{347BB8D2-4DC2-C443-B8FA-994F7FD13696}" destId="{AAC30C01-51F4-954D-B703-C2BE3DE67D17}" srcOrd="3" destOrd="0" presId="urn:microsoft.com/office/officeart/2008/layout/HalfCircleOrganizationChart"/>
    <dgm:cxn modelId="{BA551475-CDAA-3F45-957D-3F2F1EB84F59}" type="presParOf" srcId="{9F91AEAC-6A97-EF42-9BE7-01E533D5920F}" destId="{A12DE1AC-E386-B947-8AEB-52B69FA003FF}" srcOrd="1" destOrd="0" presId="urn:microsoft.com/office/officeart/2008/layout/HalfCircleOrganizationChart"/>
    <dgm:cxn modelId="{B17FDE71-DA4B-B248-92EA-5A7921F92BAA}" type="presParOf" srcId="{A12DE1AC-E386-B947-8AEB-52B69FA003FF}" destId="{B48ACD3F-804A-B148-A34E-3C627C560919}" srcOrd="0" destOrd="0" presId="urn:microsoft.com/office/officeart/2008/layout/HalfCircleOrganizationChart"/>
    <dgm:cxn modelId="{29FE5EF6-BAA7-7749-8194-DC10077C7667}" type="presParOf" srcId="{A12DE1AC-E386-B947-8AEB-52B69FA003FF}" destId="{43C801E8-91A9-9E45-A5F9-8AFD979D1393}" srcOrd="1" destOrd="0" presId="urn:microsoft.com/office/officeart/2008/layout/HalfCircleOrganizationChart"/>
    <dgm:cxn modelId="{673A8F0F-640C-B849-8569-41B5F782EDA0}" type="presParOf" srcId="{43C801E8-91A9-9E45-A5F9-8AFD979D1393}" destId="{F0D9F4CC-28FF-8749-8899-0FFF474C1DCC}" srcOrd="0" destOrd="0" presId="urn:microsoft.com/office/officeart/2008/layout/HalfCircleOrganizationChart"/>
    <dgm:cxn modelId="{2BE0B587-3CB7-8846-89EE-7CFE448CC51D}" type="presParOf" srcId="{F0D9F4CC-28FF-8749-8899-0FFF474C1DCC}" destId="{772105F3-E664-8D4C-A55F-A9FF02EFCBEA}" srcOrd="0" destOrd="0" presId="urn:microsoft.com/office/officeart/2008/layout/HalfCircleOrganizationChart"/>
    <dgm:cxn modelId="{7D1CF701-40AA-2B4C-A31C-85CB49BC8513}" type="presParOf" srcId="{F0D9F4CC-28FF-8749-8899-0FFF474C1DCC}" destId="{791B7179-1842-E148-96D4-18D4E06175C3}" srcOrd="1" destOrd="0" presId="urn:microsoft.com/office/officeart/2008/layout/HalfCircleOrganizationChart"/>
    <dgm:cxn modelId="{938DFC8B-641D-A146-88A1-6E111A9E16C6}" type="presParOf" srcId="{F0D9F4CC-28FF-8749-8899-0FFF474C1DCC}" destId="{27D81E4C-AC27-4845-AA3A-5DD3C08735B6}" srcOrd="2" destOrd="0" presId="urn:microsoft.com/office/officeart/2008/layout/HalfCircleOrganizationChart"/>
    <dgm:cxn modelId="{EF063D81-C858-B440-A81A-A1825240A3D9}" type="presParOf" srcId="{F0D9F4CC-28FF-8749-8899-0FFF474C1DCC}" destId="{0DC7E529-1F3F-1B43-88F2-68F2DA4AF221}" srcOrd="3" destOrd="0" presId="urn:microsoft.com/office/officeart/2008/layout/HalfCircleOrganizationChart"/>
    <dgm:cxn modelId="{53B8F1C6-AA60-F247-93E5-2D0442A41534}" type="presParOf" srcId="{43C801E8-91A9-9E45-A5F9-8AFD979D1393}" destId="{A0EF4235-6905-784A-B843-5E68E8A812BA}" srcOrd="1" destOrd="0" presId="urn:microsoft.com/office/officeart/2008/layout/HalfCircleOrganizationChart"/>
    <dgm:cxn modelId="{D2AF50B8-131C-F145-A3DF-90CA5113CD48}" type="presParOf" srcId="{43C801E8-91A9-9E45-A5F9-8AFD979D1393}" destId="{EDD76372-DC4A-BF41-9137-F5325C52E5B8}" srcOrd="2" destOrd="0" presId="urn:microsoft.com/office/officeart/2008/layout/HalfCircleOrganizationChart"/>
    <dgm:cxn modelId="{323DD27B-455D-AD42-AE14-E9CFE7EE3F38}" type="presParOf" srcId="{A12DE1AC-E386-B947-8AEB-52B69FA003FF}" destId="{10554EF4-9BCB-9849-BD25-61AC35B37083}" srcOrd="2" destOrd="0" presId="urn:microsoft.com/office/officeart/2008/layout/HalfCircleOrganizationChart"/>
    <dgm:cxn modelId="{B5AA6AA8-F394-B749-84D3-69BCC2C55E9C}" type="presParOf" srcId="{A12DE1AC-E386-B947-8AEB-52B69FA003FF}" destId="{7BAC5C14-83AB-DD43-B025-688025A0B4DB}" srcOrd="3" destOrd="0" presId="urn:microsoft.com/office/officeart/2008/layout/HalfCircleOrganizationChart"/>
    <dgm:cxn modelId="{57AFE9B0-E92E-AC4B-A1BE-86C95C458BB8}" type="presParOf" srcId="{7BAC5C14-83AB-DD43-B025-688025A0B4DB}" destId="{9E265855-AF94-BB4D-A276-EDCAF57A6D06}" srcOrd="0" destOrd="0" presId="urn:microsoft.com/office/officeart/2008/layout/HalfCircleOrganizationChart"/>
    <dgm:cxn modelId="{F8D79287-7FFD-6B4F-91B5-FEA08A55FB79}" type="presParOf" srcId="{9E265855-AF94-BB4D-A276-EDCAF57A6D06}" destId="{66AEBA6E-ECE4-604D-A95D-CFFF3FB6AB5A}" srcOrd="0" destOrd="0" presId="urn:microsoft.com/office/officeart/2008/layout/HalfCircleOrganizationChart"/>
    <dgm:cxn modelId="{42E7D6AC-2DA7-8F40-BE38-EC46CEE76370}" type="presParOf" srcId="{9E265855-AF94-BB4D-A276-EDCAF57A6D06}" destId="{14D86832-1D01-0F4F-A397-68B3477E7543}" srcOrd="1" destOrd="0" presId="urn:microsoft.com/office/officeart/2008/layout/HalfCircleOrganizationChart"/>
    <dgm:cxn modelId="{5B52878E-6E41-CD44-8EB2-94802B84981B}" type="presParOf" srcId="{9E265855-AF94-BB4D-A276-EDCAF57A6D06}" destId="{A4AD32EF-7714-1F43-A3F9-728098D601CA}" srcOrd="2" destOrd="0" presId="urn:microsoft.com/office/officeart/2008/layout/HalfCircleOrganizationChart"/>
    <dgm:cxn modelId="{C5C9D3B6-8CDA-6047-AB09-3E6FCAE1F335}" type="presParOf" srcId="{9E265855-AF94-BB4D-A276-EDCAF57A6D06}" destId="{E22BB51A-0B07-1245-A51A-D85486615928}" srcOrd="3" destOrd="0" presId="urn:microsoft.com/office/officeart/2008/layout/HalfCircleOrganizationChart"/>
    <dgm:cxn modelId="{2CD5672B-41C8-5646-9770-049D7BBEF4C9}" type="presParOf" srcId="{7BAC5C14-83AB-DD43-B025-688025A0B4DB}" destId="{E5F8A40B-0C38-CB42-8DFB-DABD73695E81}" srcOrd="1" destOrd="0" presId="urn:microsoft.com/office/officeart/2008/layout/HalfCircleOrganizationChart"/>
    <dgm:cxn modelId="{D6044C72-DCFA-AB45-B432-CB69A017E449}" type="presParOf" srcId="{7BAC5C14-83AB-DD43-B025-688025A0B4DB}" destId="{752AE006-7BE8-7C45-9120-98CF1FB700B2}" srcOrd="2" destOrd="0" presId="urn:microsoft.com/office/officeart/2008/layout/HalfCircleOrganizationChart"/>
    <dgm:cxn modelId="{85F1F161-B775-9B44-B69C-2DB2F03169DD}" type="presParOf" srcId="{A12DE1AC-E386-B947-8AEB-52B69FA003FF}" destId="{28B946B9-909C-C040-B570-9A8C4B582132}" srcOrd="4" destOrd="0" presId="urn:microsoft.com/office/officeart/2008/layout/HalfCircleOrganizationChart"/>
    <dgm:cxn modelId="{655F9EF0-92FF-8146-B814-67582DBE7D9E}" type="presParOf" srcId="{A12DE1AC-E386-B947-8AEB-52B69FA003FF}" destId="{7CCE7DCA-AD87-7544-814B-CB33BDF9A99B}" srcOrd="5" destOrd="0" presId="urn:microsoft.com/office/officeart/2008/layout/HalfCircleOrganizationChart"/>
    <dgm:cxn modelId="{B1EEF4BD-087F-0C4C-99F3-097E341E62A0}" type="presParOf" srcId="{7CCE7DCA-AD87-7544-814B-CB33BDF9A99B}" destId="{5C16C3C5-2CEA-7947-AB71-D824C231DC50}" srcOrd="0" destOrd="0" presId="urn:microsoft.com/office/officeart/2008/layout/HalfCircleOrganizationChart"/>
    <dgm:cxn modelId="{036913AE-9701-484C-96EA-8EF9A9404259}" type="presParOf" srcId="{5C16C3C5-2CEA-7947-AB71-D824C231DC50}" destId="{BACC188F-495F-9D4B-A1BA-6836F24BBA53}" srcOrd="0" destOrd="0" presId="urn:microsoft.com/office/officeart/2008/layout/HalfCircleOrganizationChart"/>
    <dgm:cxn modelId="{9EDC2D86-A33B-4A4A-8B36-279D08E3F0F3}" type="presParOf" srcId="{5C16C3C5-2CEA-7947-AB71-D824C231DC50}" destId="{84F9CD72-964E-B64A-A90C-E83CDC979EF0}" srcOrd="1" destOrd="0" presId="urn:microsoft.com/office/officeart/2008/layout/HalfCircleOrganizationChart"/>
    <dgm:cxn modelId="{E183BF52-463C-3E4A-A13C-3369F51687B9}" type="presParOf" srcId="{5C16C3C5-2CEA-7947-AB71-D824C231DC50}" destId="{9AFF2997-2C59-9E42-84DC-DE39F1327FA3}" srcOrd="2" destOrd="0" presId="urn:microsoft.com/office/officeart/2008/layout/HalfCircleOrganizationChart"/>
    <dgm:cxn modelId="{8024CD07-B15E-4645-B021-57237ECAFB65}" type="presParOf" srcId="{5C16C3C5-2CEA-7947-AB71-D824C231DC50}" destId="{9EFA0044-27D2-EE45-A380-EEF7B313DA17}" srcOrd="3" destOrd="0" presId="urn:microsoft.com/office/officeart/2008/layout/HalfCircleOrganizationChart"/>
    <dgm:cxn modelId="{E2CF4EF0-8D11-9D42-881E-5EA9BB6BD86A}" type="presParOf" srcId="{7CCE7DCA-AD87-7544-814B-CB33BDF9A99B}" destId="{CD0D0187-A003-9B4A-9606-87E60993129F}" srcOrd="1" destOrd="0" presId="urn:microsoft.com/office/officeart/2008/layout/HalfCircleOrganizationChart"/>
    <dgm:cxn modelId="{E0917DD9-2AEF-2A4F-AC71-198D5152AD55}" type="presParOf" srcId="{7CCE7DCA-AD87-7544-814B-CB33BDF9A99B}" destId="{D08506E5-BA5E-154B-AB56-71AFFEC37EB3}" srcOrd="2" destOrd="0" presId="urn:microsoft.com/office/officeart/2008/layout/HalfCircleOrganizationChart"/>
    <dgm:cxn modelId="{204BA29A-B5D9-DD47-9571-02E41BEABEB1}" type="presParOf" srcId="{A12DE1AC-E386-B947-8AEB-52B69FA003FF}" destId="{6603F794-4EAE-A149-85EE-932CEA3A3A6C}" srcOrd="6" destOrd="0" presId="urn:microsoft.com/office/officeart/2008/layout/HalfCircleOrganizationChart"/>
    <dgm:cxn modelId="{84632F46-813E-B54C-A9A2-9E53C0875DB7}" type="presParOf" srcId="{A12DE1AC-E386-B947-8AEB-52B69FA003FF}" destId="{941A24C5-85EC-C948-AA02-1AC12FD585DF}" srcOrd="7" destOrd="0" presId="urn:microsoft.com/office/officeart/2008/layout/HalfCircleOrganizationChart"/>
    <dgm:cxn modelId="{D0827842-A02D-494B-9B8B-224377161C37}" type="presParOf" srcId="{941A24C5-85EC-C948-AA02-1AC12FD585DF}" destId="{9D4D1ECC-A551-9045-B905-B0148B096E58}" srcOrd="0" destOrd="0" presId="urn:microsoft.com/office/officeart/2008/layout/HalfCircleOrganizationChart"/>
    <dgm:cxn modelId="{0D60C6B5-BD10-6645-99BF-199411002049}" type="presParOf" srcId="{9D4D1ECC-A551-9045-B905-B0148B096E58}" destId="{EDE37A90-0470-F746-9C36-E611E82CD473}" srcOrd="0" destOrd="0" presId="urn:microsoft.com/office/officeart/2008/layout/HalfCircleOrganizationChart"/>
    <dgm:cxn modelId="{821E75F3-14B3-D645-A221-A20A19832D4B}" type="presParOf" srcId="{9D4D1ECC-A551-9045-B905-B0148B096E58}" destId="{7DC750F0-8F8F-394B-AA7C-2B82F7749FEA}" srcOrd="1" destOrd="0" presId="urn:microsoft.com/office/officeart/2008/layout/HalfCircleOrganizationChart"/>
    <dgm:cxn modelId="{D1BE83E5-2279-664C-8330-C5122089DE1F}" type="presParOf" srcId="{9D4D1ECC-A551-9045-B905-B0148B096E58}" destId="{F0B2B5A3-3655-FA47-867C-7AEEF3B0C420}" srcOrd="2" destOrd="0" presId="urn:microsoft.com/office/officeart/2008/layout/HalfCircleOrganizationChart"/>
    <dgm:cxn modelId="{A2A5BEFA-B454-AE47-A08E-4365E35E682F}" type="presParOf" srcId="{9D4D1ECC-A551-9045-B905-B0148B096E58}" destId="{818117AD-C253-D140-ABF5-3F8AD28B1A36}" srcOrd="3" destOrd="0" presId="urn:microsoft.com/office/officeart/2008/layout/HalfCircleOrganizationChart"/>
    <dgm:cxn modelId="{2161428C-D93D-1748-B7B0-11C555550E24}" type="presParOf" srcId="{941A24C5-85EC-C948-AA02-1AC12FD585DF}" destId="{86E0561C-B457-224C-9CCE-0554EB57874F}" srcOrd="1" destOrd="0" presId="urn:microsoft.com/office/officeart/2008/layout/HalfCircleOrganizationChart"/>
    <dgm:cxn modelId="{311F0B2C-4590-F94D-9DD4-3BB9AFE77F75}" type="presParOf" srcId="{941A24C5-85EC-C948-AA02-1AC12FD585DF}" destId="{385FB58F-EBBD-514F-9936-D47AC968208E}" srcOrd="2" destOrd="0" presId="urn:microsoft.com/office/officeart/2008/layout/HalfCircleOrganizationChart"/>
    <dgm:cxn modelId="{3F4984D9-F4B4-F243-803A-F93AD22ADC98}" type="presParOf" srcId="{9F91AEAC-6A97-EF42-9BE7-01E533D5920F}" destId="{D2C380E4-DD99-F940-9CB9-2B86B4C3EBA2}" srcOrd="2" destOrd="0" presId="urn:microsoft.com/office/officeart/2008/layout/HalfCircleOrganizationChart"/>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A3FDA2-B380-1F4D-89E3-5CE74DEE61F8}">
      <dsp:nvSpPr>
        <dsp:cNvPr id="0" name=""/>
        <dsp:cNvSpPr/>
      </dsp:nvSpPr>
      <dsp:spPr>
        <a:xfrm>
          <a:off x="5291" y="2319073"/>
          <a:ext cx="1561041" cy="7805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main</a:t>
          </a:r>
          <a:endParaRPr lang="zh-CN" altLang="en-US" sz="2400" kern="1200" dirty="0"/>
        </a:p>
      </dsp:txBody>
      <dsp:txXfrm>
        <a:off x="28152" y="2341934"/>
        <a:ext cx="1515319" cy="734798"/>
      </dsp:txXfrm>
    </dsp:sp>
    <dsp:sp modelId="{76A33CA2-6674-0C44-98D4-80BDFD2B3BB7}">
      <dsp:nvSpPr>
        <dsp:cNvPr id="0" name=""/>
        <dsp:cNvSpPr/>
      </dsp:nvSpPr>
      <dsp:spPr>
        <a:xfrm>
          <a:off x="1566333" y="2696369"/>
          <a:ext cx="624416" cy="25927"/>
        </a:xfrm>
        <a:custGeom>
          <a:avLst/>
          <a:gdLst/>
          <a:ahLst/>
          <a:cxnLst/>
          <a:rect l="0" t="0" r="0" b="0"/>
          <a:pathLst>
            <a:path>
              <a:moveTo>
                <a:pt x="0" y="12963"/>
              </a:moveTo>
              <a:lnTo>
                <a:pt x="624416" y="1296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862931" y="2693723"/>
        <a:ext cx="31220" cy="31220"/>
      </dsp:txXfrm>
    </dsp:sp>
    <dsp:sp modelId="{BB84CAA1-6F7E-A64A-A909-FB85D3B87B2B}">
      <dsp:nvSpPr>
        <dsp:cNvPr id="0" name=""/>
        <dsp:cNvSpPr/>
      </dsp:nvSpPr>
      <dsp:spPr>
        <a:xfrm>
          <a:off x="2190749" y="2319073"/>
          <a:ext cx="1561041" cy="7805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GAME</a:t>
          </a:r>
          <a:endParaRPr lang="zh-CN" altLang="en-US" sz="2400" kern="1200" dirty="0"/>
        </a:p>
      </dsp:txBody>
      <dsp:txXfrm>
        <a:off x="2213610" y="2341934"/>
        <a:ext cx="1515319" cy="734798"/>
      </dsp:txXfrm>
    </dsp:sp>
    <dsp:sp modelId="{211D351A-3C7F-BE49-8A39-64685709FB17}">
      <dsp:nvSpPr>
        <dsp:cNvPr id="0" name=""/>
        <dsp:cNvSpPr/>
      </dsp:nvSpPr>
      <dsp:spPr>
        <a:xfrm rot="17692822">
          <a:off x="3321927" y="2023170"/>
          <a:ext cx="1484144" cy="25927"/>
        </a:xfrm>
        <a:custGeom>
          <a:avLst/>
          <a:gdLst/>
          <a:ahLst/>
          <a:cxnLst/>
          <a:rect l="0" t="0" r="0" b="0"/>
          <a:pathLst>
            <a:path>
              <a:moveTo>
                <a:pt x="0" y="12963"/>
              </a:moveTo>
              <a:lnTo>
                <a:pt x="1484144" y="1296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026896" y="1999030"/>
        <a:ext cx="74207" cy="74207"/>
      </dsp:txXfrm>
    </dsp:sp>
    <dsp:sp modelId="{2E6BCC82-721A-2145-B2E5-96BC1EE2667D}">
      <dsp:nvSpPr>
        <dsp:cNvPr id="0" name=""/>
        <dsp:cNvSpPr/>
      </dsp:nvSpPr>
      <dsp:spPr>
        <a:xfrm>
          <a:off x="4376208" y="972674"/>
          <a:ext cx="1561041" cy="7805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MAP</a:t>
          </a:r>
          <a:endParaRPr lang="zh-CN" altLang="en-US" sz="2400" kern="1200" dirty="0"/>
        </a:p>
      </dsp:txBody>
      <dsp:txXfrm>
        <a:off x="4399069" y="995535"/>
        <a:ext cx="1515319" cy="734798"/>
      </dsp:txXfrm>
    </dsp:sp>
    <dsp:sp modelId="{645C00AA-3522-AB46-8C9C-19FA9FC7B407}">
      <dsp:nvSpPr>
        <dsp:cNvPr id="0" name=""/>
        <dsp:cNvSpPr/>
      </dsp:nvSpPr>
      <dsp:spPr>
        <a:xfrm rot="19457599">
          <a:off x="3679514" y="2471969"/>
          <a:ext cx="768971" cy="25927"/>
        </a:xfrm>
        <a:custGeom>
          <a:avLst/>
          <a:gdLst/>
          <a:ahLst/>
          <a:cxnLst/>
          <a:rect l="0" t="0" r="0" b="0"/>
          <a:pathLst>
            <a:path>
              <a:moveTo>
                <a:pt x="0" y="12963"/>
              </a:moveTo>
              <a:lnTo>
                <a:pt x="768971" y="1296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044775" y="2465709"/>
        <a:ext cx="38448" cy="38448"/>
      </dsp:txXfrm>
    </dsp:sp>
    <dsp:sp modelId="{D0E91F74-448F-764B-AF6E-08A512279AA7}">
      <dsp:nvSpPr>
        <dsp:cNvPr id="0" name=""/>
        <dsp:cNvSpPr/>
      </dsp:nvSpPr>
      <dsp:spPr>
        <a:xfrm>
          <a:off x="4376208" y="1870273"/>
          <a:ext cx="1561041" cy="7805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PLAYER1</a:t>
          </a:r>
          <a:endParaRPr lang="zh-CN" altLang="en-US" sz="2400" kern="1200" dirty="0"/>
        </a:p>
      </dsp:txBody>
      <dsp:txXfrm>
        <a:off x="4399069" y="1893134"/>
        <a:ext cx="1515319" cy="734798"/>
      </dsp:txXfrm>
    </dsp:sp>
    <dsp:sp modelId="{07A14423-B0E5-594D-94B7-7FFCE51A005C}">
      <dsp:nvSpPr>
        <dsp:cNvPr id="0" name=""/>
        <dsp:cNvSpPr/>
      </dsp:nvSpPr>
      <dsp:spPr>
        <a:xfrm rot="18289469">
          <a:off x="5702745" y="1798770"/>
          <a:ext cx="1093425" cy="25927"/>
        </a:xfrm>
        <a:custGeom>
          <a:avLst/>
          <a:gdLst/>
          <a:ahLst/>
          <a:cxnLst/>
          <a:rect l="0" t="0" r="0" b="0"/>
          <a:pathLst>
            <a:path>
              <a:moveTo>
                <a:pt x="0" y="12963"/>
              </a:moveTo>
              <a:lnTo>
                <a:pt x="1093425" y="1296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222122" y="1784398"/>
        <a:ext cx="54671" cy="54671"/>
      </dsp:txXfrm>
    </dsp:sp>
    <dsp:sp modelId="{8E8A63F3-74B6-4143-B09F-4AE493BB8DD7}">
      <dsp:nvSpPr>
        <dsp:cNvPr id="0" name=""/>
        <dsp:cNvSpPr/>
      </dsp:nvSpPr>
      <dsp:spPr>
        <a:xfrm>
          <a:off x="6561666" y="972674"/>
          <a:ext cx="1561041" cy="7805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FOG</a:t>
          </a:r>
          <a:endParaRPr lang="zh-CN" altLang="en-US" sz="2400" kern="1200" dirty="0"/>
        </a:p>
      </dsp:txBody>
      <dsp:txXfrm>
        <a:off x="6584527" y="995535"/>
        <a:ext cx="1515319" cy="734798"/>
      </dsp:txXfrm>
    </dsp:sp>
    <dsp:sp modelId="{313B675B-99C8-C84B-A7C5-FACECE864A56}">
      <dsp:nvSpPr>
        <dsp:cNvPr id="0" name=""/>
        <dsp:cNvSpPr/>
      </dsp:nvSpPr>
      <dsp:spPr>
        <a:xfrm>
          <a:off x="5937250" y="2247570"/>
          <a:ext cx="624416" cy="25927"/>
        </a:xfrm>
        <a:custGeom>
          <a:avLst/>
          <a:gdLst/>
          <a:ahLst/>
          <a:cxnLst/>
          <a:rect l="0" t="0" r="0" b="0"/>
          <a:pathLst>
            <a:path>
              <a:moveTo>
                <a:pt x="0" y="12963"/>
              </a:moveTo>
              <a:lnTo>
                <a:pt x="624416" y="1296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233848" y="2244923"/>
        <a:ext cx="31220" cy="31220"/>
      </dsp:txXfrm>
    </dsp:sp>
    <dsp:sp modelId="{D851DFD9-00D8-0E40-AD98-F326051B793E}">
      <dsp:nvSpPr>
        <dsp:cNvPr id="0" name=""/>
        <dsp:cNvSpPr/>
      </dsp:nvSpPr>
      <dsp:spPr>
        <a:xfrm>
          <a:off x="6561666" y="1870273"/>
          <a:ext cx="1561041" cy="7805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err="1"/>
            <a:t>live_things</a:t>
          </a:r>
          <a:endParaRPr lang="zh-CN" altLang="en-US" sz="2400" kern="1200" dirty="0"/>
        </a:p>
      </dsp:txBody>
      <dsp:txXfrm>
        <a:off x="6584527" y="1893134"/>
        <a:ext cx="1515319" cy="734798"/>
      </dsp:txXfrm>
    </dsp:sp>
    <dsp:sp modelId="{37445792-5032-E54A-9877-F41340C9B52C}">
      <dsp:nvSpPr>
        <dsp:cNvPr id="0" name=""/>
        <dsp:cNvSpPr/>
      </dsp:nvSpPr>
      <dsp:spPr>
        <a:xfrm rot="3310531">
          <a:off x="5702745" y="2696369"/>
          <a:ext cx="1093425" cy="25927"/>
        </a:xfrm>
        <a:custGeom>
          <a:avLst/>
          <a:gdLst/>
          <a:ahLst/>
          <a:cxnLst/>
          <a:rect l="0" t="0" r="0" b="0"/>
          <a:pathLst>
            <a:path>
              <a:moveTo>
                <a:pt x="0" y="12963"/>
              </a:moveTo>
              <a:lnTo>
                <a:pt x="1093425" y="1296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6222122" y="2681997"/>
        <a:ext cx="54671" cy="54671"/>
      </dsp:txXfrm>
    </dsp:sp>
    <dsp:sp modelId="{3A842505-32D2-B84F-8841-BC1A8385D9D8}">
      <dsp:nvSpPr>
        <dsp:cNvPr id="0" name=""/>
        <dsp:cNvSpPr/>
      </dsp:nvSpPr>
      <dsp:spPr>
        <a:xfrm>
          <a:off x="6561666" y="2767872"/>
          <a:ext cx="1561041" cy="7805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focus</a:t>
          </a:r>
          <a:endParaRPr lang="zh-CN" altLang="en-US" sz="2400" kern="1200" dirty="0"/>
        </a:p>
      </dsp:txBody>
      <dsp:txXfrm>
        <a:off x="6584527" y="2790733"/>
        <a:ext cx="1515319" cy="734798"/>
      </dsp:txXfrm>
    </dsp:sp>
    <dsp:sp modelId="{8B1692D0-54AE-7F4C-AB09-382C50AD1E7A}">
      <dsp:nvSpPr>
        <dsp:cNvPr id="0" name=""/>
        <dsp:cNvSpPr/>
      </dsp:nvSpPr>
      <dsp:spPr>
        <a:xfrm rot="2142401">
          <a:off x="3679514" y="2920769"/>
          <a:ext cx="768971" cy="25927"/>
        </a:xfrm>
        <a:custGeom>
          <a:avLst/>
          <a:gdLst/>
          <a:ahLst/>
          <a:cxnLst/>
          <a:rect l="0" t="0" r="0" b="0"/>
          <a:pathLst>
            <a:path>
              <a:moveTo>
                <a:pt x="0" y="12963"/>
              </a:moveTo>
              <a:lnTo>
                <a:pt x="768971" y="1296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044775" y="2914508"/>
        <a:ext cx="38448" cy="38448"/>
      </dsp:txXfrm>
    </dsp:sp>
    <dsp:sp modelId="{99550EC5-9588-2A47-8562-51237D71520B}">
      <dsp:nvSpPr>
        <dsp:cNvPr id="0" name=""/>
        <dsp:cNvSpPr/>
      </dsp:nvSpPr>
      <dsp:spPr>
        <a:xfrm>
          <a:off x="4376208" y="2767872"/>
          <a:ext cx="1561041" cy="7805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PLAYER2</a:t>
          </a:r>
          <a:endParaRPr lang="zh-CN" altLang="en-US" sz="2400" kern="1200" dirty="0"/>
        </a:p>
      </dsp:txBody>
      <dsp:txXfrm>
        <a:off x="4399069" y="2790733"/>
        <a:ext cx="1515319" cy="734798"/>
      </dsp:txXfrm>
    </dsp:sp>
    <dsp:sp modelId="{D3574291-89B7-754B-ACC3-48622567A3BB}">
      <dsp:nvSpPr>
        <dsp:cNvPr id="0" name=""/>
        <dsp:cNvSpPr/>
      </dsp:nvSpPr>
      <dsp:spPr>
        <a:xfrm rot="3907178">
          <a:off x="3321927" y="3369568"/>
          <a:ext cx="1484144" cy="25927"/>
        </a:xfrm>
        <a:custGeom>
          <a:avLst/>
          <a:gdLst/>
          <a:ahLst/>
          <a:cxnLst/>
          <a:rect l="0" t="0" r="0" b="0"/>
          <a:pathLst>
            <a:path>
              <a:moveTo>
                <a:pt x="0" y="12963"/>
              </a:moveTo>
              <a:lnTo>
                <a:pt x="1484144" y="1296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026896" y="3345429"/>
        <a:ext cx="74207" cy="74207"/>
      </dsp:txXfrm>
    </dsp:sp>
    <dsp:sp modelId="{F45AE934-8075-8B4F-9881-38D8C24CC351}">
      <dsp:nvSpPr>
        <dsp:cNvPr id="0" name=""/>
        <dsp:cNvSpPr/>
      </dsp:nvSpPr>
      <dsp:spPr>
        <a:xfrm>
          <a:off x="4376208" y="3665471"/>
          <a:ext cx="1561041" cy="7805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a:t>
          </a:r>
          <a:endParaRPr lang="zh-CN" altLang="en-US" sz="2400" kern="1200" dirty="0"/>
        </a:p>
      </dsp:txBody>
      <dsp:txXfrm>
        <a:off x="4399069" y="3688332"/>
        <a:ext cx="1515319" cy="7347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299360-0D1D-A146-AEB0-7C204DEB3A66}">
      <dsp:nvSpPr>
        <dsp:cNvPr id="0" name=""/>
        <dsp:cNvSpPr/>
      </dsp:nvSpPr>
      <dsp:spPr>
        <a:xfrm>
          <a:off x="1701555" y="1105"/>
          <a:ext cx="1539847" cy="7699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altLang="zh-CN" sz="2300" kern="1200" dirty="0" err="1"/>
            <a:t>live_things</a:t>
          </a:r>
          <a:endParaRPr lang="zh-CN" altLang="en-US" sz="2300" kern="1200" dirty="0"/>
        </a:p>
      </dsp:txBody>
      <dsp:txXfrm>
        <a:off x="1724105" y="23655"/>
        <a:ext cx="1494747" cy="724823"/>
      </dsp:txXfrm>
    </dsp:sp>
    <dsp:sp modelId="{7BFC2056-22D3-0B45-BA86-01A153A24C76}">
      <dsp:nvSpPr>
        <dsp:cNvPr id="0" name=""/>
        <dsp:cNvSpPr/>
      </dsp:nvSpPr>
      <dsp:spPr>
        <a:xfrm>
          <a:off x="1855540" y="771029"/>
          <a:ext cx="153984" cy="577442"/>
        </a:xfrm>
        <a:custGeom>
          <a:avLst/>
          <a:gdLst/>
          <a:ahLst/>
          <a:cxnLst/>
          <a:rect l="0" t="0" r="0" b="0"/>
          <a:pathLst>
            <a:path>
              <a:moveTo>
                <a:pt x="0" y="0"/>
              </a:moveTo>
              <a:lnTo>
                <a:pt x="0" y="577442"/>
              </a:lnTo>
              <a:lnTo>
                <a:pt x="153984" y="57744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6F29750-AA7B-CB4B-BED8-0051133A3994}">
      <dsp:nvSpPr>
        <dsp:cNvPr id="0" name=""/>
        <dsp:cNvSpPr/>
      </dsp:nvSpPr>
      <dsp:spPr>
        <a:xfrm>
          <a:off x="2009524" y="963510"/>
          <a:ext cx="1231877" cy="76992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sprite</a:t>
          </a:r>
          <a:endParaRPr lang="zh-CN" altLang="en-US" sz="1400" kern="1200" dirty="0"/>
        </a:p>
      </dsp:txBody>
      <dsp:txXfrm>
        <a:off x="2032074" y="986060"/>
        <a:ext cx="1186777" cy="724823"/>
      </dsp:txXfrm>
    </dsp:sp>
    <dsp:sp modelId="{A354CFCE-8365-4E44-8F3B-E56EE4FA8123}">
      <dsp:nvSpPr>
        <dsp:cNvPr id="0" name=""/>
        <dsp:cNvSpPr/>
      </dsp:nvSpPr>
      <dsp:spPr>
        <a:xfrm>
          <a:off x="1855540" y="771029"/>
          <a:ext cx="153984" cy="1539847"/>
        </a:xfrm>
        <a:custGeom>
          <a:avLst/>
          <a:gdLst/>
          <a:ahLst/>
          <a:cxnLst/>
          <a:rect l="0" t="0" r="0" b="0"/>
          <a:pathLst>
            <a:path>
              <a:moveTo>
                <a:pt x="0" y="0"/>
              </a:moveTo>
              <a:lnTo>
                <a:pt x="0" y="1539847"/>
              </a:lnTo>
              <a:lnTo>
                <a:pt x="153984" y="153984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C4515B0-BCA6-CF48-B447-1FECDFCCE9BB}">
      <dsp:nvSpPr>
        <dsp:cNvPr id="0" name=""/>
        <dsp:cNvSpPr/>
      </dsp:nvSpPr>
      <dsp:spPr>
        <a:xfrm>
          <a:off x="2009524" y="1925914"/>
          <a:ext cx="1231877" cy="76992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altLang="zh-CN" sz="1400" kern="1200" dirty="0" err="1"/>
            <a:t>move_behav</a:t>
          </a:r>
          <a:r>
            <a:rPr lang="zh-CN" altLang="en-US" sz="1400" kern="1200" dirty="0"/>
            <a:t>*</a:t>
          </a:r>
        </a:p>
      </dsp:txBody>
      <dsp:txXfrm>
        <a:off x="2032074" y="1948464"/>
        <a:ext cx="1186777" cy="724823"/>
      </dsp:txXfrm>
    </dsp:sp>
    <dsp:sp modelId="{D7084FFD-816A-5A4B-9B52-28F0F40D701A}">
      <dsp:nvSpPr>
        <dsp:cNvPr id="0" name=""/>
        <dsp:cNvSpPr/>
      </dsp:nvSpPr>
      <dsp:spPr>
        <a:xfrm>
          <a:off x="1855540" y="771029"/>
          <a:ext cx="153984" cy="2502251"/>
        </a:xfrm>
        <a:custGeom>
          <a:avLst/>
          <a:gdLst/>
          <a:ahLst/>
          <a:cxnLst/>
          <a:rect l="0" t="0" r="0" b="0"/>
          <a:pathLst>
            <a:path>
              <a:moveTo>
                <a:pt x="0" y="0"/>
              </a:moveTo>
              <a:lnTo>
                <a:pt x="0" y="2502251"/>
              </a:lnTo>
              <a:lnTo>
                <a:pt x="153984" y="2502251"/>
              </a:lnTo>
            </a:path>
          </a:pathLst>
        </a:custGeom>
        <a:noFill/>
        <a:ln w="12700" cap="flat" cmpd="sng" algn="ctr">
          <a:solidFill>
            <a:scrgbClr r="0" g="0" b="0"/>
          </a:solidFill>
          <a:prstDash val="solid"/>
          <a:miter lim="800000"/>
          <a:headEnd type="diamond" w="lg" len="lg"/>
        </a:ln>
        <a:effectLst/>
      </dsp:spPr>
      <dsp:style>
        <a:lnRef idx="2">
          <a:scrgbClr r="0" g="0" b="0"/>
        </a:lnRef>
        <a:fillRef idx="0">
          <a:scrgbClr r="0" g="0" b="0"/>
        </a:fillRef>
        <a:effectRef idx="0">
          <a:scrgbClr r="0" g="0" b="0"/>
        </a:effectRef>
        <a:fontRef idx="minor"/>
      </dsp:style>
    </dsp:sp>
    <dsp:sp modelId="{D37E5828-8F08-614E-9721-5FEE66079345}">
      <dsp:nvSpPr>
        <dsp:cNvPr id="0" name=""/>
        <dsp:cNvSpPr/>
      </dsp:nvSpPr>
      <dsp:spPr>
        <a:xfrm>
          <a:off x="2009524" y="2888319"/>
          <a:ext cx="1231877" cy="76992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altLang="zh-CN" sz="1400" kern="1200" dirty="0" err="1"/>
            <a:t>atk_behav</a:t>
          </a:r>
          <a:r>
            <a:rPr lang="zh-CN" altLang="en-US" sz="1400" kern="1200" dirty="0"/>
            <a:t>*</a:t>
          </a:r>
        </a:p>
      </dsp:txBody>
      <dsp:txXfrm>
        <a:off x="2032074" y="2910869"/>
        <a:ext cx="1186777" cy="7248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8345B0-E066-724A-B14F-E97B6DA0093F}">
      <dsp:nvSpPr>
        <dsp:cNvPr id="0" name=""/>
        <dsp:cNvSpPr/>
      </dsp:nvSpPr>
      <dsp:spPr>
        <a:xfrm>
          <a:off x="4078468" y="1708265"/>
          <a:ext cx="3497746" cy="242818"/>
        </a:xfrm>
        <a:custGeom>
          <a:avLst/>
          <a:gdLst/>
          <a:ahLst/>
          <a:cxnLst/>
          <a:rect l="0" t="0" r="0" b="0"/>
          <a:pathLst>
            <a:path>
              <a:moveTo>
                <a:pt x="0" y="0"/>
              </a:moveTo>
              <a:lnTo>
                <a:pt x="0" y="121409"/>
              </a:lnTo>
              <a:lnTo>
                <a:pt x="3497746" y="121409"/>
              </a:lnTo>
              <a:lnTo>
                <a:pt x="3497746" y="24281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5A6F0A-4B35-D348-BE42-CB213C9FDCD2}">
      <dsp:nvSpPr>
        <dsp:cNvPr id="0" name=""/>
        <dsp:cNvSpPr/>
      </dsp:nvSpPr>
      <dsp:spPr>
        <a:xfrm>
          <a:off x="4078468" y="1708265"/>
          <a:ext cx="2098647" cy="242818"/>
        </a:xfrm>
        <a:custGeom>
          <a:avLst/>
          <a:gdLst/>
          <a:ahLst/>
          <a:cxnLst/>
          <a:rect l="0" t="0" r="0" b="0"/>
          <a:pathLst>
            <a:path>
              <a:moveTo>
                <a:pt x="0" y="0"/>
              </a:moveTo>
              <a:lnTo>
                <a:pt x="0" y="121409"/>
              </a:lnTo>
              <a:lnTo>
                <a:pt x="2098647" y="121409"/>
              </a:lnTo>
              <a:lnTo>
                <a:pt x="2098647" y="24281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47BD5A7-51B2-454D-8F84-E490BC77524E}">
      <dsp:nvSpPr>
        <dsp:cNvPr id="0" name=""/>
        <dsp:cNvSpPr/>
      </dsp:nvSpPr>
      <dsp:spPr>
        <a:xfrm>
          <a:off x="4078468" y="1708265"/>
          <a:ext cx="699549" cy="242818"/>
        </a:xfrm>
        <a:custGeom>
          <a:avLst/>
          <a:gdLst/>
          <a:ahLst/>
          <a:cxnLst/>
          <a:rect l="0" t="0" r="0" b="0"/>
          <a:pathLst>
            <a:path>
              <a:moveTo>
                <a:pt x="0" y="0"/>
              </a:moveTo>
              <a:lnTo>
                <a:pt x="0" y="121409"/>
              </a:lnTo>
              <a:lnTo>
                <a:pt x="699549" y="121409"/>
              </a:lnTo>
              <a:lnTo>
                <a:pt x="699549" y="24281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DF89E7-16BB-6F46-A9AF-C964F2389B78}">
      <dsp:nvSpPr>
        <dsp:cNvPr id="0" name=""/>
        <dsp:cNvSpPr/>
      </dsp:nvSpPr>
      <dsp:spPr>
        <a:xfrm>
          <a:off x="3378919" y="1708265"/>
          <a:ext cx="699549" cy="242818"/>
        </a:xfrm>
        <a:custGeom>
          <a:avLst/>
          <a:gdLst/>
          <a:ahLst/>
          <a:cxnLst/>
          <a:rect l="0" t="0" r="0" b="0"/>
          <a:pathLst>
            <a:path>
              <a:moveTo>
                <a:pt x="699549" y="0"/>
              </a:moveTo>
              <a:lnTo>
                <a:pt x="699549" y="121409"/>
              </a:lnTo>
              <a:lnTo>
                <a:pt x="0" y="121409"/>
              </a:lnTo>
              <a:lnTo>
                <a:pt x="0" y="24281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0E505A0-2A2A-5445-AFB7-81D7605E8CA2}">
      <dsp:nvSpPr>
        <dsp:cNvPr id="0" name=""/>
        <dsp:cNvSpPr/>
      </dsp:nvSpPr>
      <dsp:spPr>
        <a:xfrm>
          <a:off x="1979820" y="1708265"/>
          <a:ext cx="2098647" cy="242818"/>
        </a:xfrm>
        <a:custGeom>
          <a:avLst/>
          <a:gdLst/>
          <a:ahLst/>
          <a:cxnLst/>
          <a:rect l="0" t="0" r="0" b="0"/>
          <a:pathLst>
            <a:path>
              <a:moveTo>
                <a:pt x="2098647" y="0"/>
              </a:moveTo>
              <a:lnTo>
                <a:pt x="2098647" y="121409"/>
              </a:lnTo>
              <a:lnTo>
                <a:pt x="0" y="121409"/>
              </a:lnTo>
              <a:lnTo>
                <a:pt x="0" y="242818"/>
              </a:lnTo>
            </a:path>
          </a:pathLst>
        </a:custGeom>
        <a:noFill/>
        <a:ln w="12700" cap="flat" cmpd="sng" algn="ctr">
          <a:solidFill>
            <a:scrgbClr r="0" g="0" b="0"/>
          </a:solidFill>
          <a:prstDash val="solid"/>
          <a:miter lim="800000"/>
          <a:headEnd type="triangle"/>
        </a:ln>
        <a:effectLst/>
      </dsp:spPr>
      <dsp:style>
        <a:lnRef idx="2">
          <a:scrgbClr r="0" g="0" b="0"/>
        </a:lnRef>
        <a:fillRef idx="0">
          <a:scrgbClr r="0" g="0" b="0"/>
        </a:fillRef>
        <a:effectRef idx="0">
          <a:scrgbClr r="0" g="0" b="0"/>
        </a:effectRef>
        <a:fontRef idx="minor"/>
      </dsp:style>
    </dsp:sp>
    <dsp:sp modelId="{DA872F78-46E2-9E44-BD05-A4EA627F7AC6}">
      <dsp:nvSpPr>
        <dsp:cNvPr id="0" name=""/>
        <dsp:cNvSpPr/>
      </dsp:nvSpPr>
      <dsp:spPr>
        <a:xfrm>
          <a:off x="580722" y="1708265"/>
          <a:ext cx="3497746" cy="242818"/>
        </a:xfrm>
        <a:custGeom>
          <a:avLst/>
          <a:gdLst/>
          <a:ahLst/>
          <a:cxnLst/>
          <a:rect l="0" t="0" r="0" b="0"/>
          <a:pathLst>
            <a:path>
              <a:moveTo>
                <a:pt x="3497746" y="0"/>
              </a:moveTo>
              <a:lnTo>
                <a:pt x="3497746" y="121409"/>
              </a:lnTo>
              <a:lnTo>
                <a:pt x="0" y="121409"/>
              </a:lnTo>
              <a:lnTo>
                <a:pt x="0" y="24281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969B9C4-2A67-9E47-9955-6F7D35B587D3}">
      <dsp:nvSpPr>
        <dsp:cNvPr id="0" name=""/>
        <dsp:cNvSpPr/>
      </dsp:nvSpPr>
      <dsp:spPr>
        <a:xfrm>
          <a:off x="3789398" y="1130125"/>
          <a:ext cx="578139" cy="578139"/>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2656B1-D118-014A-91E0-C19572CBE1B6}">
      <dsp:nvSpPr>
        <dsp:cNvPr id="0" name=""/>
        <dsp:cNvSpPr/>
      </dsp:nvSpPr>
      <dsp:spPr>
        <a:xfrm>
          <a:off x="3789398" y="1130125"/>
          <a:ext cx="578139" cy="578139"/>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903123-0E29-904A-BD7F-3362D6EECCE8}">
      <dsp:nvSpPr>
        <dsp:cNvPr id="0" name=""/>
        <dsp:cNvSpPr/>
      </dsp:nvSpPr>
      <dsp:spPr>
        <a:xfrm>
          <a:off x="3500328" y="1234190"/>
          <a:ext cx="1156279" cy="37000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err="1"/>
            <a:t>live_things</a:t>
          </a:r>
          <a:endParaRPr lang="zh-CN" altLang="en-US" sz="1800" kern="1200" dirty="0"/>
        </a:p>
      </dsp:txBody>
      <dsp:txXfrm>
        <a:off x="3500328" y="1234190"/>
        <a:ext cx="1156279" cy="370009"/>
      </dsp:txXfrm>
    </dsp:sp>
    <dsp:sp modelId="{5E3D57BC-08A7-A14D-BAC1-98C4CF485AC4}">
      <dsp:nvSpPr>
        <dsp:cNvPr id="0" name=""/>
        <dsp:cNvSpPr/>
      </dsp:nvSpPr>
      <dsp:spPr>
        <a:xfrm>
          <a:off x="291652" y="1951083"/>
          <a:ext cx="578139" cy="578139"/>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58EE6B0-AE13-BB48-BE39-64132150CC9D}">
      <dsp:nvSpPr>
        <dsp:cNvPr id="0" name=""/>
        <dsp:cNvSpPr/>
      </dsp:nvSpPr>
      <dsp:spPr>
        <a:xfrm>
          <a:off x="291652" y="1951083"/>
          <a:ext cx="578139" cy="578139"/>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CBAA3C5-749C-354D-B998-4C41D53353C9}">
      <dsp:nvSpPr>
        <dsp:cNvPr id="0" name=""/>
        <dsp:cNvSpPr/>
      </dsp:nvSpPr>
      <dsp:spPr>
        <a:xfrm>
          <a:off x="2582" y="2055149"/>
          <a:ext cx="1156279" cy="37000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home</a:t>
          </a:r>
          <a:endParaRPr lang="zh-CN" altLang="en-US" sz="1800" kern="1200" dirty="0"/>
        </a:p>
      </dsp:txBody>
      <dsp:txXfrm>
        <a:off x="2582" y="2055149"/>
        <a:ext cx="1156279" cy="370009"/>
      </dsp:txXfrm>
    </dsp:sp>
    <dsp:sp modelId="{EBD6F568-BE82-F848-90F4-B175F516406D}">
      <dsp:nvSpPr>
        <dsp:cNvPr id="0" name=""/>
        <dsp:cNvSpPr/>
      </dsp:nvSpPr>
      <dsp:spPr>
        <a:xfrm>
          <a:off x="1690750" y="1951083"/>
          <a:ext cx="578139" cy="578139"/>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B5BC7AF-687F-E543-A623-722D2666F81C}">
      <dsp:nvSpPr>
        <dsp:cNvPr id="0" name=""/>
        <dsp:cNvSpPr/>
      </dsp:nvSpPr>
      <dsp:spPr>
        <a:xfrm>
          <a:off x="1690750" y="1951083"/>
          <a:ext cx="578139" cy="578139"/>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4089CD9-9D81-974A-8A26-AF795545CAB0}">
      <dsp:nvSpPr>
        <dsp:cNvPr id="0" name=""/>
        <dsp:cNvSpPr/>
      </dsp:nvSpPr>
      <dsp:spPr>
        <a:xfrm>
          <a:off x="1401681" y="2055149"/>
          <a:ext cx="1156279" cy="37000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soldier</a:t>
          </a:r>
          <a:endParaRPr lang="zh-CN" altLang="en-US" sz="1800" kern="1200" dirty="0"/>
        </a:p>
      </dsp:txBody>
      <dsp:txXfrm>
        <a:off x="1401681" y="2055149"/>
        <a:ext cx="1156279" cy="370009"/>
      </dsp:txXfrm>
    </dsp:sp>
    <dsp:sp modelId="{766EC9D6-4B7C-8E43-9009-FF0C48B4D1FB}">
      <dsp:nvSpPr>
        <dsp:cNvPr id="0" name=""/>
        <dsp:cNvSpPr/>
      </dsp:nvSpPr>
      <dsp:spPr>
        <a:xfrm>
          <a:off x="3089849" y="1951083"/>
          <a:ext cx="578139" cy="578139"/>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1FFCB4D-7109-E543-8595-867082FE9B79}">
      <dsp:nvSpPr>
        <dsp:cNvPr id="0" name=""/>
        <dsp:cNvSpPr/>
      </dsp:nvSpPr>
      <dsp:spPr>
        <a:xfrm>
          <a:off x="3089849" y="1951083"/>
          <a:ext cx="578139" cy="578139"/>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8967308-190E-BE43-8C59-C1D0D6461CE9}">
      <dsp:nvSpPr>
        <dsp:cNvPr id="0" name=""/>
        <dsp:cNvSpPr/>
      </dsp:nvSpPr>
      <dsp:spPr>
        <a:xfrm>
          <a:off x="2800779" y="2055149"/>
          <a:ext cx="1156279" cy="37000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plane</a:t>
          </a:r>
          <a:endParaRPr lang="zh-CN" altLang="en-US" sz="1800" kern="1200" dirty="0"/>
        </a:p>
      </dsp:txBody>
      <dsp:txXfrm>
        <a:off x="2800779" y="2055149"/>
        <a:ext cx="1156279" cy="370009"/>
      </dsp:txXfrm>
    </dsp:sp>
    <dsp:sp modelId="{58619AFA-5EB6-134C-8FF9-ED4C1111C784}">
      <dsp:nvSpPr>
        <dsp:cNvPr id="0" name=""/>
        <dsp:cNvSpPr/>
      </dsp:nvSpPr>
      <dsp:spPr>
        <a:xfrm>
          <a:off x="4488947" y="1951083"/>
          <a:ext cx="578139" cy="578139"/>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4EE9D8-948E-A741-8C5F-D6A483E3DD9B}">
      <dsp:nvSpPr>
        <dsp:cNvPr id="0" name=""/>
        <dsp:cNvSpPr/>
      </dsp:nvSpPr>
      <dsp:spPr>
        <a:xfrm>
          <a:off x="4488947" y="1951083"/>
          <a:ext cx="578139" cy="578139"/>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894301-E7F0-E24A-B14A-A5FE48C9B476}">
      <dsp:nvSpPr>
        <dsp:cNvPr id="0" name=""/>
        <dsp:cNvSpPr/>
      </dsp:nvSpPr>
      <dsp:spPr>
        <a:xfrm>
          <a:off x="4199877" y="2055149"/>
          <a:ext cx="1156279" cy="37000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tank</a:t>
          </a:r>
          <a:endParaRPr lang="zh-CN" altLang="en-US" sz="1800" kern="1200" dirty="0"/>
        </a:p>
      </dsp:txBody>
      <dsp:txXfrm>
        <a:off x="4199877" y="2055149"/>
        <a:ext cx="1156279" cy="370009"/>
      </dsp:txXfrm>
    </dsp:sp>
    <dsp:sp modelId="{ACE7515F-C53B-8446-8D21-3A0AE1C20681}">
      <dsp:nvSpPr>
        <dsp:cNvPr id="0" name=""/>
        <dsp:cNvSpPr/>
      </dsp:nvSpPr>
      <dsp:spPr>
        <a:xfrm>
          <a:off x="5888046" y="1951083"/>
          <a:ext cx="578139" cy="578139"/>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16D511F-9FF9-C642-8AAE-34EB607FB316}">
      <dsp:nvSpPr>
        <dsp:cNvPr id="0" name=""/>
        <dsp:cNvSpPr/>
      </dsp:nvSpPr>
      <dsp:spPr>
        <a:xfrm>
          <a:off x="5888046" y="1951083"/>
          <a:ext cx="578139" cy="578139"/>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D7CF91B-A98B-5F4D-9D9A-9D628847EDCF}">
      <dsp:nvSpPr>
        <dsp:cNvPr id="0" name=""/>
        <dsp:cNvSpPr/>
      </dsp:nvSpPr>
      <dsp:spPr>
        <a:xfrm>
          <a:off x="5598976" y="2055149"/>
          <a:ext cx="1156279" cy="37000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flag</a:t>
          </a:r>
          <a:endParaRPr lang="zh-CN" altLang="en-US" sz="1800" kern="1200" dirty="0"/>
        </a:p>
      </dsp:txBody>
      <dsp:txXfrm>
        <a:off x="5598976" y="2055149"/>
        <a:ext cx="1156279" cy="370009"/>
      </dsp:txXfrm>
    </dsp:sp>
    <dsp:sp modelId="{C1D119B5-6BF5-0E4A-9951-3BE0647E14F9}">
      <dsp:nvSpPr>
        <dsp:cNvPr id="0" name=""/>
        <dsp:cNvSpPr/>
      </dsp:nvSpPr>
      <dsp:spPr>
        <a:xfrm>
          <a:off x="7287144" y="1951083"/>
          <a:ext cx="578139" cy="578139"/>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AA7E889-A711-4745-8D10-C10DFBB7C54B}">
      <dsp:nvSpPr>
        <dsp:cNvPr id="0" name=""/>
        <dsp:cNvSpPr/>
      </dsp:nvSpPr>
      <dsp:spPr>
        <a:xfrm>
          <a:off x="7287144" y="1951083"/>
          <a:ext cx="578139" cy="578139"/>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1E0FE3-7786-854E-BC75-0726482E566D}">
      <dsp:nvSpPr>
        <dsp:cNvPr id="0" name=""/>
        <dsp:cNvSpPr/>
      </dsp:nvSpPr>
      <dsp:spPr>
        <a:xfrm>
          <a:off x="6998074" y="2055149"/>
          <a:ext cx="1156279" cy="37000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bomb</a:t>
          </a:r>
          <a:endParaRPr lang="zh-CN" altLang="en-US" sz="1800" kern="1200" dirty="0"/>
        </a:p>
      </dsp:txBody>
      <dsp:txXfrm>
        <a:off x="6998074" y="2055149"/>
        <a:ext cx="1156279" cy="37000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42401C-EB3F-2344-B58C-14A408411D1C}">
      <dsp:nvSpPr>
        <dsp:cNvPr id="0" name=""/>
        <dsp:cNvSpPr/>
      </dsp:nvSpPr>
      <dsp:spPr>
        <a:xfrm>
          <a:off x="4003588" y="602556"/>
          <a:ext cx="2186518" cy="252985"/>
        </a:xfrm>
        <a:custGeom>
          <a:avLst/>
          <a:gdLst/>
          <a:ahLst/>
          <a:cxnLst/>
          <a:rect l="0" t="0" r="0" b="0"/>
          <a:pathLst>
            <a:path>
              <a:moveTo>
                <a:pt x="0" y="0"/>
              </a:moveTo>
              <a:lnTo>
                <a:pt x="0" y="126492"/>
              </a:lnTo>
              <a:lnTo>
                <a:pt x="2186518" y="126492"/>
              </a:lnTo>
              <a:lnTo>
                <a:pt x="2186518" y="252985"/>
              </a:lnTo>
            </a:path>
          </a:pathLst>
        </a:custGeom>
        <a:noFill/>
        <a:ln w="12700" cap="flat" cmpd="sng" algn="ctr">
          <a:solidFill>
            <a:scrgbClr r="0" g="0" b="0"/>
          </a:solidFill>
          <a:prstDash val="sysDash"/>
          <a:miter lim="800000"/>
        </a:ln>
        <a:effectLst/>
      </dsp:spPr>
      <dsp:style>
        <a:lnRef idx="2">
          <a:scrgbClr r="0" g="0" b="0"/>
        </a:lnRef>
        <a:fillRef idx="0">
          <a:scrgbClr r="0" g="0" b="0"/>
        </a:fillRef>
        <a:effectRef idx="0">
          <a:scrgbClr r="0" g="0" b="0"/>
        </a:effectRef>
        <a:fontRef idx="minor"/>
      </dsp:style>
    </dsp:sp>
    <dsp:sp modelId="{18217C6B-028C-F94C-BCF6-7157317E2E98}">
      <dsp:nvSpPr>
        <dsp:cNvPr id="0" name=""/>
        <dsp:cNvSpPr/>
      </dsp:nvSpPr>
      <dsp:spPr>
        <a:xfrm>
          <a:off x="4003588" y="602556"/>
          <a:ext cx="728839" cy="252985"/>
        </a:xfrm>
        <a:custGeom>
          <a:avLst/>
          <a:gdLst/>
          <a:ahLst/>
          <a:cxnLst/>
          <a:rect l="0" t="0" r="0" b="0"/>
          <a:pathLst>
            <a:path>
              <a:moveTo>
                <a:pt x="0" y="0"/>
              </a:moveTo>
              <a:lnTo>
                <a:pt x="0" y="126492"/>
              </a:lnTo>
              <a:lnTo>
                <a:pt x="728839" y="126492"/>
              </a:lnTo>
              <a:lnTo>
                <a:pt x="728839" y="252985"/>
              </a:lnTo>
            </a:path>
          </a:pathLst>
        </a:custGeom>
        <a:noFill/>
        <a:ln w="12700" cap="flat" cmpd="sng" algn="ctr">
          <a:solidFill>
            <a:scrgbClr r="0" g="0" b="0"/>
          </a:solidFill>
          <a:prstDash val="sysDot"/>
          <a:miter lim="800000"/>
        </a:ln>
        <a:effectLst/>
      </dsp:spPr>
      <dsp:style>
        <a:lnRef idx="2">
          <a:scrgbClr r="0" g="0" b="0"/>
        </a:lnRef>
        <a:fillRef idx="0">
          <a:scrgbClr r="0" g="0" b="0"/>
        </a:fillRef>
        <a:effectRef idx="0">
          <a:scrgbClr r="0" g="0" b="0"/>
        </a:effectRef>
        <a:fontRef idx="minor"/>
      </dsp:style>
    </dsp:sp>
    <dsp:sp modelId="{10554EF4-9BCB-9849-BD25-61AC35B37083}">
      <dsp:nvSpPr>
        <dsp:cNvPr id="0" name=""/>
        <dsp:cNvSpPr/>
      </dsp:nvSpPr>
      <dsp:spPr>
        <a:xfrm>
          <a:off x="3274749" y="602556"/>
          <a:ext cx="728839" cy="252985"/>
        </a:xfrm>
        <a:custGeom>
          <a:avLst/>
          <a:gdLst/>
          <a:ahLst/>
          <a:cxnLst/>
          <a:rect l="0" t="0" r="0" b="0"/>
          <a:pathLst>
            <a:path>
              <a:moveTo>
                <a:pt x="728839" y="0"/>
              </a:moveTo>
              <a:lnTo>
                <a:pt x="728839" y="126492"/>
              </a:lnTo>
              <a:lnTo>
                <a:pt x="0" y="126492"/>
              </a:lnTo>
              <a:lnTo>
                <a:pt x="0" y="252985"/>
              </a:lnTo>
            </a:path>
          </a:pathLst>
        </a:custGeom>
        <a:noFill/>
        <a:ln w="12700" cap="flat" cmpd="sng" algn="ctr">
          <a:solidFill>
            <a:scrgbClr r="0" g="0" b="0"/>
          </a:solidFill>
          <a:prstDash val="sysDot"/>
          <a:miter lim="800000"/>
        </a:ln>
        <a:effectLst/>
      </dsp:spPr>
      <dsp:style>
        <a:lnRef idx="2">
          <a:scrgbClr r="0" g="0" b="0"/>
        </a:lnRef>
        <a:fillRef idx="0">
          <a:scrgbClr r="0" g="0" b="0"/>
        </a:fillRef>
        <a:effectRef idx="0">
          <a:scrgbClr r="0" g="0" b="0"/>
        </a:effectRef>
        <a:fontRef idx="minor"/>
      </dsp:style>
    </dsp:sp>
    <dsp:sp modelId="{B48ACD3F-804A-B148-A34E-3C627C560919}">
      <dsp:nvSpPr>
        <dsp:cNvPr id="0" name=""/>
        <dsp:cNvSpPr/>
      </dsp:nvSpPr>
      <dsp:spPr>
        <a:xfrm>
          <a:off x="1817070" y="602556"/>
          <a:ext cx="2186518" cy="252985"/>
        </a:xfrm>
        <a:custGeom>
          <a:avLst/>
          <a:gdLst/>
          <a:ahLst/>
          <a:cxnLst/>
          <a:rect l="0" t="0" r="0" b="0"/>
          <a:pathLst>
            <a:path>
              <a:moveTo>
                <a:pt x="2186518" y="0"/>
              </a:moveTo>
              <a:lnTo>
                <a:pt x="2186518" y="126492"/>
              </a:lnTo>
              <a:lnTo>
                <a:pt x="0" y="126492"/>
              </a:lnTo>
              <a:lnTo>
                <a:pt x="0" y="252985"/>
              </a:lnTo>
            </a:path>
          </a:pathLst>
        </a:custGeom>
        <a:noFill/>
        <a:ln w="12700" cap="flat" cmpd="sng" algn="ctr">
          <a:solidFill>
            <a:scrgbClr r="0" g="0" b="0"/>
          </a:solidFill>
          <a:prstDash val="sysDash"/>
          <a:miter lim="800000"/>
          <a:headEnd type="triangle" w="med" len="med"/>
        </a:ln>
        <a:effectLst/>
      </dsp:spPr>
      <dsp:style>
        <a:lnRef idx="2">
          <a:scrgbClr r="0" g="0" b="0"/>
        </a:lnRef>
        <a:fillRef idx="0">
          <a:scrgbClr r="0" g="0" b="0"/>
        </a:fillRef>
        <a:effectRef idx="0">
          <a:scrgbClr r="0" g="0" b="0"/>
        </a:effectRef>
        <a:fontRef idx="minor"/>
      </dsp:style>
    </dsp:sp>
    <dsp:sp modelId="{D9729ABE-28EC-1845-8A41-098492B16CA9}">
      <dsp:nvSpPr>
        <dsp:cNvPr id="0" name=""/>
        <dsp:cNvSpPr/>
      </dsp:nvSpPr>
      <dsp:spPr>
        <a:xfrm>
          <a:off x="3702415" y="209"/>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0C4A11C-F830-1B45-AF30-185A146631EE}">
      <dsp:nvSpPr>
        <dsp:cNvPr id="0" name=""/>
        <dsp:cNvSpPr/>
      </dsp:nvSpPr>
      <dsp:spPr>
        <a:xfrm>
          <a:off x="3702415" y="209"/>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10B64B9-C963-4941-9A33-DE1270B39531}">
      <dsp:nvSpPr>
        <dsp:cNvPr id="0" name=""/>
        <dsp:cNvSpPr/>
      </dsp:nvSpPr>
      <dsp:spPr>
        <a:xfrm>
          <a:off x="3401242" y="108631"/>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CN" sz="1600" kern="1200" dirty="0" err="1"/>
            <a:t>move_behav</a:t>
          </a:r>
          <a:endParaRPr lang="zh-CN" altLang="en-US" sz="1600" kern="1200" dirty="0"/>
        </a:p>
      </dsp:txBody>
      <dsp:txXfrm>
        <a:off x="3401242" y="108631"/>
        <a:ext cx="1204693" cy="385501"/>
      </dsp:txXfrm>
    </dsp:sp>
    <dsp:sp modelId="{791B7179-1842-E148-96D4-18D4E06175C3}">
      <dsp:nvSpPr>
        <dsp:cNvPr id="0" name=""/>
        <dsp:cNvSpPr/>
      </dsp:nvSpPr>
      <dsp:spPr>
        <a:xfrm>
          <a:off x="1515897" y="855541"/>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D81E4C-AC27-4845-AA3A-5DD3C08735B6}">
      <dsp:nvSpPr>
        <dsp:cNvPr id="0" name=""/>
        <dsp:cNvSpPr/>
      </dsp:nvSpPr>
      <dsp:spPr>
        <a:xfrm>
          <a:off x="1515897" y="855541"/>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72105F3-E664-8D4C-A55F-A9FF02EFCBEA}">
      <dsp:nvSpPr>
        <dsp:cNvPr id="0" name=""/>
        <dsp:cNvSpPr/>
      </dsp:nvSpPr>
      <dsp:spPr>
        <a:xfrm>
          <a:off x="1214724" y="963964"/>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CN" sz="1600" kern="1200" dirty="0"/>
            <a:t>walk</a:t>
          </a:r>
          <a:endParaRPr lang="zh-CN" altLang="en-US" sz="1600" kern="1200" dirty="0"/>
        </a:p>
      </dsp:txBody>
      <dsp:txXfrm>
        <a:off x="1214724" y="963964"/>
        <a:ext cx="1204693" cy="385501"/>
      </dsp:txXfrm>
    </dsp:sp>
    <dsp:sp modelId="{14D86832-1D01-0F4F-A397-68B3477E7543}">
      <dsp:nvSpPr>
        <dsp:cNvPr id="0" name=""/>
        <dsp:cNvSpPr/>
      </dsp:nvSpPr>
      <dsp:spPr>
        <a:xfrm>
          <a:off x="2973576" y="855541"/>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AD32EF-7714-1F43-A3F9-728098D601CA}">
      <dsp:nvSpPr>
        <dsp:cNvPr id="0" name=""/>
        <dsp:cNvSpPr/>
      </dsp:nvSpPr>
      <dsp:spPr>
        <a:xfrm>
          <a:off x="2973576" y="855541"/>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6AEBA6E-ECE4-604D-A95D-CFFF3FB6AB5A}">
      <dsp:nvSpPr>
        <dsp:cNvPr id="0" name=""/>
        <dsp:cNvSpPr/>
      </dsp:nvSpPr>
      <dsp:spPr>
        <a:xfrm>
          <a:off x="2672402" y="963964"/>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CN" sz="1600" kern="1200" dirty="0"/>
            <a:t>fly</a:t>
          </a:r>
          <a:endParaRPr lang="zh-CN" altLang="en-US" sz="1600" kern="1200" dirty="0"/>
        </a:p>
      </dsp:txBody>
      <dsp:txXfrm>
        <a:off x="2672402" y="963964"/>
        <a:ext cx="1204693" cy="385501"/>
      </dsp:txXfrm>
    </dsp:sp>
    <dsp:sp modelId="{C4931C00-CCD7-9740-ACEF-3341F8383331}">
      <dsp:nvSpPr>
        <dsp:cNvPr id="0" name=""/>
        <dsp:cNvSpPr/>
      </dsp:nvSpPr>
      <dsp:spPr>
        <a:xfrm>
          <a:off x="4431255" y="855541"/>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3AAF855-2BD3-114B-B5EB-CCE11069FB3A}">
      <dsp:nvSpPr>
        <dsp:cNvPr id="0" name=""/>
        <dsp:cNvSpPr/>
      </dsp:nvSpPr>
      <dsp:spPr>
        <a:xfrm>
          <a:off x="4431255" y="855541"/>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3C00A6C-DB05-C64D-A80C-9BDAFDE08E15}">
      <dsp:nvSpPr>
        <dsp:cNvPr id="0" name=""/>
        <dsp:cNvSpPr/>
      </dsp:nvSpPr>
      <dsp:spPr>
        <a:xfrm>
          <a:off x="4130081" y="963964"/>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CN" sz="1600" kern="1200" dirty="0"/>
            <a:t>drive</a:t>
          </a:r>
          <a:endParaRPr lang="zh-CN" altLang="en-US" sz="1600" kern="1200" dirty="0"/>
        </a:p>
      </dsp:txBody>
      <dsp:txXfrm>
        <a:off x="4130081" y="963964"/>
        <a:ext cx="1204693" cy="385501"/>
      </dsp:txXfrm>
    </dsp:sp>
    <dsp:sp modelId="{6B6E9CB1-531D-C244-8D9A-8B26425CD035}">
      <dsp:nvSpPr>
        <dsp:cNvPr id="0" name=""/>
        <dsp:cNvSpPr/>
      </dsp:nvSpPr>
      <dsp:spPr>
        <a:xfrm>
          <a:off x="5888933" y="855541"/>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D842910-B084-AE4C-BBFD-E8E49B6FF397}">
      <dsp:nvSpPr>
        <dsp:cNvPr id="0" name=""/>
        <dsp:cNvSpPr/>
      </dsp:nvSpPr>
      <dsp:spPr>
        <a:xfrm>
          <a:off x="5888933" y="855541"/>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1C7C9E-AF2B-D140-A3E6-470AA2BABE69}">
      <dsp:nvSpPr>
        <dsp:cNvPr id="0" name=""/>
        <dsp:cNvSpPr/>
      </dsp:nvSpPr>
      <dsp:spPr>
        <a:xfrm>
          <a:off x="5587760" y="963964"/>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CN" sz="1600" kern="1200" dirty="0" err="1"/>
            <a:t>cant_move</a:t>
          </a:r>
          <a:endParaRPr lang="zh-CN" altLang="en-US" sz="1600" kern="1200" dirty="0"/>
        </a:p>
      </dsp:txBody>
      <dsp:txXfrm>
        <a:off x="5587760" y="963964"/>
        <a:ext cx="1204693" cy="38550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03F794-4EAE-A149-85EE-932CEA3A3A6C}">
      <dsp:nvSpPr>
        <dsp:cNvPr id="0" name=""/>
        <dsp:cNvSpPr/>
      </dsp:nvSpPr>
      <dsp:spPr>
        <a:xfrm>
          <a:off x="4003588" y="602556"/>
          <a:ext cx="2186518" cy="252985"/>
        </a:xfrm>
        <a:custGeom>
          <a:avLst/>
          <a:gdLst/>
          <a:ahLst/>
          <a:cxnLst/>
          <a:rect l="0" t="0" r="0" b="0"/>
          <a:pathLst>
            <a:path>
              <a:moveTo>
                <a:pt x="0" y="0"/>
              </a:moveTo>
              <a:lnTo>
                <a:pt x="0" y="126492"/>
              </a:lnTo>
              <a:lnTo>
                <a:pt x="2186518" y="126492"/>
              </a:lnTo>
              <a:lnTo>
                <a:pt x="2186518" y="252985"/>
              </a:lnTo>
            </a:path>
          </a:pathLst>
        </a:custGeom>
        <a:noFill/>
        <a:ln w="12700" cap="flat" cmpd="sng" algn="ctr">
          <a:solidFill>
            <a:scrgbClr r="0" g="0" b="0"/>
          </a:solidFill>
          <a:prstDash val="sysDash"/>
          <a:miter lim="800000"/>
        </a:ln>
        <a:effectLst/>
      </dsp:spPr>
      <dsp:style>
        <a:lnRef idx="2">
          <a:scrgbClr r="0" g="0" b="0"/>
        </a:lnRef>
        <a:fillRef idx="0">
          <a:scrgbClr r="0" g="0" b="0"/>
        </a:fillRef>
        <a:effectRef idx="0">
          <a:scrgbClr r="0" g="0" b="0"/>
        </a:effectRef>
        <a:fontRef idx="minor"/>
      </dsp:style>
    </dsp:sp>
    <dsp:sp modelId="{28B946B9-909C-C040-B570-9A8C4B582132}">
      <dsp:nvSpPr>
        <dsp:cNvPr id="0" name=""/>
        <dsp:cNvSpPr/>
      </dsp:nvSpPr>
      <dsp:spPr>
        <a:xfrm>
          <a:off x="4003588" y="602556"/>
          <a:ext cx="728839" cy="252985"/>
        </a:xfrm>
        <a:custGeom>
          <a:avLst/>
          <a:gdLst/>
          <a:ahLst/>
          <a:cxnLst/>
          <a:rect l="0" t="0" r="0" b="0"/>
          <a:pathLst>
            <a:path>
              <a:moveTo>
                <a:pt x="0" y="0"/>
              </a:moveTo>
              <a:lnTo>
                <a:pt x="0" y="126492"/>
              </a:lnTo>
              <a:lnTo>
                <a:pt x="728839" y="126492"/>
              </a:lnTo>
              <a:lnTo>
                <a:pt x="728839" y="252985"/>
              </a:lnTo>
            </a:path>
          </a:pathLst>
        </a:custGeom>
        <a:noFill/>
        <a:ln w="12700" cap="flat" cmpd="sng" algn="ctr">
          <a:solidFill>
            <a:scrgbClr r="0" g="0" b="0"/>
          </a:solidFill>
          <a:prstDash val="sysDash"/>
          <a:miter lim="800000"/>
        </a:ln>
        <a:effectLst/>
      </dsp:spPr>
      <dsp:style>
        <a:lnRef idx="2">
          <a:scrgbClr r="0" g="0" b="0"/>
        </a:lnRef>
        <a:fillRef idx="0">
          <a:scrgbClr r="0" g="0" b="0"/>
        </a:fillRef>
        <a:effectRef idx="0">
          <a:scrgbClr r="0" g="0" b="0"/>
        </a:effectRef>
        <a:fontRef idx="minor"/>
      </dsp:style>
    </dsp:sp>
    <dsp:sp modelId="{10554EF4-9BCB-9849-BD25-61AC35B37083}">
      <dsp:nvSpPr>
        <dsp:cNvPr id="0" name=""/>
        <dsp:cNvSpPr/>
      </dsp:nvSpPr>
      <dsp:spPr>
        <a:xfrm>
          <a:off x="3274749" y="602556"/>
          <a:ext cx="728839" cy="252985"/>
        </a:xfrm>
        <a:custGeom>
          <a:avLst/>
          <a:gdLst/>
          <a:ahLst/>
          <a:cxnLst/>
          <a:rect l="0" t="0" r="0" b="0"/>
          <a:pathLst>
            <a:path>
              <a:moveTo>
                <a:pt x="728839" y="0"/>
              </a:moveTo>
              <a:lnTo>
                <a:pt x="728839" y="126492"/>
              </a:lnTo>
              <a:lnTo>
                <a:pt x="0" y="126492"/>
              </a:lnTo>
              <a:lnTo>
                <a:pt x="0" y="252985"/>
              </a:lnTo>
            </a:path>
          </a:pathLst>
        </a:custGeom>
        <a:noFill/>
        <a:ln w="12700" cap="flat" cmpd="sng" algn="ctr">
          <a:solidFill>
            <a:scrgbClr r="0" g="0" b="0"/>
          </a:solidFill>
          <a:prstDash val="sysDash"/>
          <a:miter lim="800000"/>
        </a:ln>
        <a:effectLst/>
      </dsp:spPr>
      <dsp:style>
        <a:lnRef idx="2">
          <a:scrgbClr r="0" g="0" b="0"/>
        </a:lnRef>
        <a:fillRef idx="0">
          <a:scrgbClr r="0" g="0" b="0"/>
        </a:fillRef>
        <a:effectRef idx="0">
          <a:scrgbClr r="0" g="0" b="0"/>
        </a:effectRef>
        <a:fontRef idx="minor"/>
      </dsp:style>
    </dsp:sp>
    <dsp:sp modelId="{B48ACD3F-804A-B148-A34E-3C627C560919}">
      <dsp:nvSpPr>
        <dsp:cNvPr id="0" name=""/>
        <dsp:cNvSpPr/>
      </dsp:nvSpPr>
      <dsp:spPr>
        <a:xfrm>
          <a:off x="1817070" y="602556"/>
          <a:ext cx="2186518" cy="252985"/>
        </a:xfrm>
        <a:custGeom>
          <a:avLst/>
          <a:gdLst/>
          <a:ahLst/>
          <a:cxnLst/>
          <a:rect l="0" t="0" r="0" b="0"/>
          <a:pathLst>
            <a:path>
              <a:moveTo>
                <a:pt x="2186518" y="0"/>
              </a:moveTo>
              <a:lnTo>
                <a:pt x="2186518" y="126492"/>
              </a:lnTo>
              <a:lnTo>
                <a:pt x="0" y="126492"/>
              </a:lnTo>
              <a:lnTo>
                <a:pt x="0" y="252985"/>
              </a:lnTo>
            </a:path>
          </a:pathLst>
        </a:custGeom>
        <a:noFill/>
        <a:ln w="12700" cap="flat" cmpd="sng" algn="ctr">
          <a:solidFill>
            <a:scrgbClr r="0" g="0" b="0"/>
          </a:solidFill>
          <a:prstDash val="sysDash"/>
          <a:miter lim="800000"/>
          <a:headEnd type="triangle"/>
        </a:ln>
        <a:effectLst/>
      </dsp:spPr>
      <dsp:style>
        <a:lnRef idx="2">
          <a:scrgbClr r="0" g="0" b="0"/>
        </a:lnRef>
        <a:fillRef idx="0">
          <a:scrgbClr r="0" g="0" b="0"/>
        </a:fillRef>
        <a:effectRef idx="0">
          <a:scrgbClr r="0" g="0" b="0"/>
        </a:effectRef>
        <a:fontRef idx="minor"/>
      </dsp:style>
    </dsp:sp>
    <dsp:sp modelId="{D9729ABE-28EC-1845-8A41-098492B16CA9}">
      <dsp:nvSpPr>
        <dsp:cNvPr id="0" name=""/>
        <dsp:cNvSpPr/>
      </dsp:nvSpPr>
      <dsp:spPr>
        <a:xfrm>
          <a:off x="3702415" y="209"/>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0C4A11C-F830-1B45-AF30-185A146631EE}">
      <dsp:nvSpPr>
        <dsp:cNvPr id="0" name=""/>
        <dsp:cNvSpPr/>
      </dsp:nvSpPr>
      <dsp:spPr>
        <a:xfrm>
          <a:off x="3702415" y="209"/>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10B64B9-C963-4941-9A33-DE1270B39531}">
      <dsp:nvSpPr>
        <dsp:cNvPr id="0" name=""/>
        <dsp:cNvSpPr/>
      </dsp:nvSpPr>
      <dsp:spPr>
        <a:xfrm>
          <a:off x="3401242" y="108631"/>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err="1"/>
            <a:t>atk_behav</a:t>
          </a:r>
          <a:endParaRPr lang="zh-CN" altLang="en-US" sz="2000" kern="1200" dirty="0"/>
        </a:p>
      </dsp:txBody>
      <dsp:txXfrm>
        <a:off x="3401242" y="108631"/>
        <a:ext cx="1204693" cy="385501"/>
      </dsp:txXfrm>
    </dsp:sp>
    <dsp:sp modelId="{791B7179-1842-E148-96D4-18D4E06175C3}">
      <dsp:nvSpPr>
        <dsp:cNvPr id="0" name=""/>
        <dsp:cNvSpPr/>
      </dsp:nvSpPr>
      <dsp:spPr>
        <a:xfrm>
          <a:off x="1515897" y="855541"/>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D81E4C-AC27-4845-AA3A-5DD3C08735B6}">
      <dsp:nvSpPr>
        <dsp:cNvPr id="0" name=""/>
        <dsp:cNvSpPr/>
      </dsp:nvSpPr>
      <dsp:spPr>
        <a:xfrm>
          <a:off x="1515897" y="855541"/>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72105F3-E664-8D4C-A55F-A9FF02EFCBEA}">
      <dsp:nvSpPr>
        <dsp:cNvPr id="0" name=""/>
        <dsp:cNvSpPr/>
      </dsp:nvSpPr>
      <dsp:spPr>
        <a:xfrm>
          <a:off x="1214724" y="963964"/>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t>knife</a:t>
          </a:r>
          <a:endParaRPr lang="zh-CN" altLang="en-US" sz="2000" kern="1200" dirty="0"/>
        </a:p>
      </dsp:txBody>
      <dsp:txXfrm>
        <a:off x="1214724" y="963964"/>
        <a:ext cx="1204693" cy="385501"/>
      </dsp:txXfrm>
    </dsp:sp>
    <dsp:sp modelId="{14D86832-1D01-0F4F-A397-68B3477E7543}">
      <dsp:nvSpPr>
        <dsp:cNvPr id="0" name=""/>
        <dsp:cNvSpPr/>
      </dsp:nvSpPr>
      <dsp:spPr>
        <a:xfrm>
          <a:off x="2973576" y="855541"/>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AD32EF-7714-1F43-A3F9-728098D601CA}">
      <dsp:nvSpPr>
        <dsp:cNvPr id="0" name=""/>
        <dsp:cNvSpPr/>
      </dsp:nvSpPr>
      <dsp:spPr>
        <a:xfrm>
          <a:off x="2973576" y="855541"/>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6AEBA6E-ECE4-604D-A95D-CFFF3FB6AB5A}">
      <dsp:nvSpPr>
        <dsp:cNvPr id="0" name=""/>
        <dsp:cNvSpPr/>
      </dsp:nvSpPr>
      <dsp:spPr>
        <a:xfrm>
          <a:off x="2672402" y="963964"/>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t>gun</a:t>
          </a:r>
          <a:endParaRPr lang="zh-CN" altLang="en-US" sz="2000" kern="1200" dirty="0"/>
        </a:p>
      </dsp:txBody>
      <dsp:txXfrm>
        <a:off x="2672402" y="963964"/>
        <a:ext cx="1204693" cy="385501"/>
      </dsp:txXfrm>
    </dsp:sp>
    <dsp:sp modelId="{84F9CD72-964E-B64A-A90C-E83CDC979EF0}">
      <dsp:nvSpPr>
        <dsp:cNvPr id="0" name=""/>
        <dsp:cNvSpPr/>
      </dsp:nvSpPr>
      <dsp:spPr>
        <a:xfrm>
          <a:off x="4431255" y="855541"/>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AFF2997-2C59-9E42-84DC-DE39F1327FA3}">
      <dsp:nvSpPr>
        <dsp:cNvPr id="0" name=""/>
        <dsp:cNvSpPr/>
      </dsp:nvSpPr>
      <dsp:spPr>
        <a:xfrm>
          <a:off x="4431255" y="855541"/>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CC188F-495F-9D4B-A1BA-6836F24BBA53}">
      <dsp:nvSpPr>
        <dsp:cNvPr id="0" name=""/>
        <dsp:cNvSpPr/>
      </dsp:nvSpPr>
      <dsp:spPr>
        <a:xfrm>
          <a:off x="4130081" y="963964"/>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t>bomb</a:t>
          </a:r>
          <a:endParaRPr lang="zh-CN" altLang="en-US" sz="2000" kern="1200" dirty="0"/>
        </a:p>
      </dsp:txBody>
      <dsp:txXfrm>
        <a:off x="4130081" y="963964"/>
        <a:ext cx="1204693" cy="385501"/>
      </dsp:txXfrm>
    </dsp:sp>
    <dsp:sp modelId="{7DC750F0-8F8F-394B-AA7C-2B82F7749FEA}">
      <dsp:nvSpPr>
        <dsp:cNvPr id="0" name=""/>
        <dsp:cNvSpPr/>
      </dsp:nvSpPr>
      <dsp:spPr>
        <a:xfrm>
          <a:off x="5888933" y="855541"/>
          <a:ext cx="602346" cy="60234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0B2B5A3-3655-FA47-867C-7AEEF3B0C420}">
      <dsp:nvSpPr>
        <dsp:cNvPr id="0" name=""/>
        <dsp:cNvSpPr/>
      </dsp:nvSpPr>
      <dsp:spPr>
        <a:xfrm>
          <a:off x="5888933" y="855541"/>
          <a:ext cx="602346" cy="60234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DE37A90-0470-F746-9C36-E611E82CD473}">
      <dsp:nvSpPr>
        <dsp:cNvPr id="0" name=""/>
        <dsp:cNvSpPr/>
      </dsp:nvSpPr>
      <dsp:spPr>
        <a:xfrm>
          <a:off x="5587760" y="963964"/>
          <a:ext cx="1204693" cy="38550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err="1"/>
            <a:t>cant_atk</a:t>
          </a:r>
          <a:endParaRPr lang="zh-CN" altLang="en-US" sz="2000" kern="1200" dirty="0"/>
        </a:p>
      </dsp:txBody>
      <dsp:txXfrm>
        <a:off x="5587760" y="963964"/>
        <a:ext cx="1204693" cy="38550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E11CE2-9872-438B-B01C-DD65E8F10586}" type="datetimeFigureOut">
              <a:rPr lang="zh-CN" altLang="en-US" smtClean="0"/>
              <a:t>2024/1/8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8833E1-63C6-4279-87E8-4A8423CF6A6C}" type="slidenum">
              <a:rPr lang="zh-CN" altLang="en-US" smtClean="0"/>
              <a:t>‹#›</a:t>
            </a:fld>
            <a:endParaRPr lang="zh-CN" altLang="en-US"/>
          </a:p>
        </p:txBody>
      </p:sp>
    </p:spTree>
    <p:extLst>
      <p:ext uri="{BB962C8B-B14F-4D97-AF65-F5344CB8AC3E}">
        <p14:creationId xmlns:p14="http://schemas.microsoft.com/office/powerpoint/2010/main" val="16084056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标题幻灯片">
    <p:spTree>
      <p:nvGrpSpPr>
        <p:cNvPr id="1" name=""/>
        <p:cNvGrpSpPr/>
        <p:nvPr/>
      </p:nvGrpSpPr>
      <p:grpSpPr>
        <a:xfrm>
          <a:off x="0" y="0"/>
          <a:ext cx="0" cy="0"/>
          <a:chOff x="0" y="0"/>
          <a:chExt cx="0" cy="0"/>
        </a:xfrm>
      </p:grpSpPr>
      <p:sp>
        <p:nvSpPr>
          <p:cNvPr id="9801" name="副标题 2"/>
          <p:cNvSpPr>
            <a:spLocks noGrp="1"/>
          </p:cNvSpPr>
          <p:nvPr userDrawn="1">
            <p:ph type="subTitle" idx="1" hasCustomPrompt="1"/>
          </p:nvPr>
        </p:nvSpPr>
        <p:spPr>
          <a:xfrm>
            <a:off x="9643606" y="4422787"/>
            <a:ext cx="1875294" cy="363983"/>
          </a:xfrm>
        </p:spPr>
        <p:txBody>
          <a:bodyPr anchor="t">
            <a:normAutofit/>
          </a:bodyPr>
          <a:lstStyle>
            <a:lvl1pPr marL="0" indent="0" algn="l">
              <a:buNone/>
              <a:defRPr sz="2000">
                <a:solidFill>
                  <a:srgbClr val="5E6066"/>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zh-CN" altLang="en-US" dirty="0"/>
              <a:t>汇报人</a:t>
            </a:r>
            <a:r>
              <a:rPr lang="en-US" altLang="zh-CN" dirty="0"/>
              <a:t>:</a:t>
            </a:r>
            <a:endParaRPr lang="en-US" dirty="0"/>
          </a:p>
        </p:txBody>
      </p:sp>
      <p:sp>
        <p:nvSpPr>
          <p:cNvPr id="9802" name="标题 1"/>
          <p:cNvSpPr>
            <a:spLocks noGrp="1"/>
          </p:cNvSpPr>
          <p:nvPr userDrawn="1">
            <p:ph type="ctrTitle" hasCustomPrompt="1"/>
          </p:nvPr>
        </p:nvSpPr>
        <p:spPr>
          <a:xfrm>
            <a:off x="5237825" y="2351559"/>
            <a:ext cx="6281075" cy="1439362"/>
          </a:xfrm>
        </p:spPr>
        <p:txBody>
          <a:bodyPr anchor="b">
            <a:normAutofit/>
          </a:bodyPr>
          <a:lstStyle>
            <a:lvl1pPr algn="ctr">
              <a:defRPr sz="4800">
                <a:solidFill>
                  <a:srgbClr val="5E6066"/>
                </a:solidFill>
              </a:defRPr>
            </a:lvl1pPr>
          </a:lstStyle>
          <a:p>
            <a:r>
              <a:rPr lang="en-US" dirty="0"/>
              <a:t>Click to edit Master title style</a:t>
            </a:r>
            <a:endParaRPr lang="zh-CN" altLang="en-US" dirty="0"/>
          </a:p>
        </p:txBody>
      </p:sp>
      <p:sp>
        <p:nvSpPr>
          <p:cNvPr id="13" name="文本占位符 13"/>
          <p:cNvSpPr>
            <a:spLocks noGrp="1"/>
          </p:cNvSpPr>
          <p:nvPr userDrawn="1">
            <p:ph type="body" sz="quarter" idx="11" hasCustomPrompt="1"/>
          </p:nvPr>
        </p:nvSpPr>
        <p:spPr>
          <a:xfrm>
            <a:off x="9643606" y="5016278"/>
            <a:ext cx="1875294" cy="296271"/>
          </a:xfrm>
        </p:spPr>
        <p:txBody>
          <a:bodyPr vert="horz" anchor="ctr">
            <a:noAutofit/>
          </a:bodyPr>
          <a:lstStyle>
            <a:lvl1pPr marL="0" indent="0" algn="l">
              <a:buNone/>
              <a:defRPr sz="1400" b="0">
                <a:solidFill>
                  <a:srgbClr val="5E6066"/>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Date</a:t>
            </a:r>
            <a:endParaRPr lang="zh-CN" altLang="en-US" dirty="0"/>
          </a:p>
        </p:txBody>
      </p:sp>
      <p:pic>
        <p:nvPicPr>
          <p:cNvPr id="33" name="图片 32">
            <a:extLst>
              <a:ext uri="{FF2B5EF4-FFF2-40B4-BE49-F238E27FC236}">
                <a16:creationId xmlns:a16="http://schemas.microsoft.com/office/drawing/2014/main" id="{E5E55E44-9210-443D-B023-2ED11CF97AED}"/>
              </a:ext>
            </a:extLst>
          </p:cNvPr>
          <p:cNvPicPr>
            <a:picLocks noChangeAspect="1"/>
          </p:cNvPicPr>
          <p:nvPr userDrawn="1"/>
        </p:nvPicPr>
        <p:blipFill>
          <a:blip r:embed="rId2"/>
          <a:stretch>
            <a:fillRect/>
          </a:stretch>
        </p:blipFill>
        <p:spPr>
          <a:xfrm>
            <a:off x="1300517" y="608539"/>
            <a:ext cx="1580226" cy="840321"/>
          </a:xfrm>
          <a:prstGeom prst="rect">
            <a:avLst/>
          </a:prstGeom>
        </p:spPr>
      </p:pic>
      <p:sp>
        <p:nvSpPr>
          <p:cNvPr id="12" name="išļîdè">
            <a:extLst>
              <a:ext uri="{FF2B5EF4-FFF2-40B4-BE49-F238E27FC236}">
                <a16:creationId xmlns:a16="http://schemas.microsoft.com/office/drawing/2014/main" id="{B433A8E9-828E-4CCE-81DE-26134E81DE4F}"/>
              </a:ext>
            </a:extLst>
          </p:cNvPr>
          <p:cNvSpPr/>
          <p:nvPr userDrawn="1"/>
        </p:nvSpPr>
        <p:spPr>
          <a:xfrm>
            <a:off x="2800842" y="1028700"/>
            <a:ext cx="9391158" cy="101600"/>
          </a:xfrm>
          <a:prstGeom prst="rect">
            <a:avLst/>
          </a:prstGeom>
          <a:gradFill>
            <a:gsLst>
              <a:gs pos="27000">
                <a:schemeClr val="accent1"/>
              </a:gs>
              <a:gs pos="100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išļîdè">
            <a:extLst>
              <a:ext uri="{FF2B5EF4-FFF2-40B4-BE49-F238E27FC236}">
                <a16:creationId xmlns:a16="http://schemas.microsoft.com/office/drawing/2014/main" id="{D9C090FF-DBB2-4EED-B8A6-A44552DA4F55}"/>
              </a:ext>
            </a:extLst>
          </p:cNvPr>
          <p:cNvSpPr/>
          <p:nvPr userDrawn="1"/>
        </p:nvSpPr>
        <p:spPr>
          <a:xfrm flipH="1" flipV="1">
            <a:off x="-1" y="1028700"/>
            <a:ext cx="1300517" cy="101600"/>
          </a:xfrm>
          <a:prstGeom prst="rect">
            <a:avLst/>
          </a:prstGeom>
          <a:solidFill>
            <a:srgbClr val="214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54724761"/>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0" name="标题 9">
            <a:extLst>
              <a:ext uri="{FF2B5EF4-FFF2-40B4-BE49-F238E27FC236}">
                <a16:creationId xmlns:a16="http://schemas.microsoft.com/office/drawing/2014/main" id="{A45BB37B-AF1C-4021-828D-830570453BB8}"/>
              </a:ext>
            </a:extLst>
          </p:cNvPr>
          <p:cNvSpPr>
            <a:spLocks noGrp="1"/>
          </p:cNvSpPr>
          <p:nvPr>
            <p:ph type="title" hasCustomPrompt="1"/>
          </p:nvPr>
        </p:nvSpPr>
        <p:spPr>
          <a:xfrm>
            <a:off x="669924" y="1"/>
            <a:ext cx="10850563" cy="1028699"/>
          </a:xfrm>
        </p:spPr>
        <p:txBody>
          <a:bodyPr>
            <a:normAutofit/>
          </a:bodyPr>
          <a:lstStyle>
            <a:lvl1pPr>
              <a:defRPr sz="4000">
                <a:solidFill>
                  <a:srgbClr val="5E6066"/>
                </a:solidFill>
              </a:defRPr>
            </a:lvl1pPr>
          </a:lstStyle>
          <a:p>
            <a:r>
              <a:rPr lang="en-US" altLang="zh-CN" dirty="0"/>
              <a:t>Click to edit Master title style</a:t>
            </a:r>
            <a:endParaRPr lang="zh-CN" altLang="en-US" dirty="0"/>
          </a:p>
        </p:txBody>
      </p:sp>
      <p:sp>
        <p:nvSpPr>
          <p:cNvPr id="11" name="内容占位符 10">
            <a:extLst>
              <a:ext uri="{FF2B5EF4-FFF2-40B4-BE49-F238E27FC236}">
                <a16:creationId xmlns:a16="http://schemas.microsoft.com/office/drawing/2014/main" id="{8BC693B8-8913-417F-85A9-1A9A954FEC74}"/>
              </a:ext>
            </a:extLst>
          </p:cNvPr>
          <p:cNvSpPr>
            <a:spLocks noGrp="1"/>
          </p:cNvSpPr>
          <p:nvPr>
            <p:ph sz="quarter" idx="13" hasCustomPrompt="1"/>
          </p:nvPr>
        </p:nvSpPr>
        <p:spPr>
          <a:xfrm>
            <a:off x="669925" y="1130299"/>
            <a:ext cx="10850563" cy="5006975"/>
          </a:xfrm>
        </p:spPr>
        <p:txBody>
          <a:bodyPr/>
          <a:lstStyle>
            <a:lvl1pPr>
              <a:lnSpc>
                <a:spcPct val="200000"/>
              </a:lnSpc>
              <a:defRPr sz="2400">
                <a:solidFill>
                  <a:srgbClr val="5E6066"/>
                </a:solidFill>
                <a:latin typeface="+mn-ea"/>
                <a:ea typeface="+mn-ea"/>
              </a:defRPr>
            </a:lvl1pPr>
            <a:lvl2pPr>
              <a:lnSpc>
                <a:spcPct val="150000"/>
              </a:lnSpc>
              <a:defRPr sz="2000">
                <a:solidFill>
                  <a:srgbClr val="5E6066"/>
                </a:solidFill>
                <a:latin typeface="+mn-ea"/>
                <a:ea typeface="+mn-ea"/>
              </a:defRPr>
            </a:lvl2pPr>
            <a:lvl3pPr>
              <a:lnSpc>
                <a:spcPct val="150000"/>
              </a:lnSpc>
              <a:defRPr>
                <a:solidFill>
                  <a:srgbClr val="5E6066"/>
                </a:solidFill>
                <a:latin typeface="+mn-ea"/>
                <a:ea typeface="+mn-ea"/>
              </a:defRPr>
            </a:lvl3pPr>
            <a:lvl4pPr>
              <a:lnSpc>
                <a:spcPct val="150000"/>
              </a:lnSpc>
              <a:defRPr>
                <a:solidFill>
                  <a:srgbClr val="5E6066"/>
                </a:solidFill>
                <a:latin typeface="+mn-ea"/>
                <a:ea typeface="+mn-ea"/>
              </a:defRPr>
            </a:lvl4pPr>
            <a:lvl5pPr>
              <a:lnSpc>
                <a:spcPct val="150000"/>
              </a:lnSpc>
              <a:defRPr>
                <a:solidFill>
                  <a:srgbClr val="5E6066"/>
                </a:solidFill>
                <a:latin typeface="+mn-ea"/>
                <a:ea typeface="+mn-ea"/>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7" name="日期占位符 6">
            <a:extLst>
              <a:ext uri="{FF2B5EF4-FFF2-40B4-BE49-F238E27FC236}">
                <a16:creationId xmlns:a16="http://schemas.microsoft.com/office/drawing/2014/main" id="{3218E983-F562-4B11-99E2-976A4EE92C7C}"/>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endParaRPr lang="zh-CN" altLang="en-US" dirty="0"/>
          </a:p>
        </p:txBody>
      </p:sp>
      <p:sp>
        <p:nvSpPr>
          <p:cNvPr id="9" name="灯片编号占位符 8">
            <a:extLst>
              <a:ext uri="{FF2B5EF4-FFF2-40B4-BE49-F238E27FC236}">
                <a16:creationId xmlns:a16="http://schemas.microsoft.com/office/drawing/2014/main" id="{F5598AE5-6E1B-46FB-BDA5-97A8EC95F060}"/>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dirty="0"/>
          </a:p>
        </p:txBody>
      </p:sp>
    </p:spTree>
    <p:extLst>
      <p:ext uri="{BB962C8B-B14F-4D97-AF65-F5344CB8AC3E}">
        <p14:creationId xmlns:p14="http://schemas.microsoft.com/office/powerpoint/2010/main" val="2010400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文献汇报">
    <p:spTree>
      <p:nvGrpSpPr>
        <p:cNvPr id="1" name=""/>
        <p:cNvGrpSpPr/>
        <p:nvPr/>
      </p:nvGrpSpPr>
      <p:grpSpPr>
        <a:xfrm>
          <a:off x="0" y="0"/>
          <a:ext cx="0" cy="0"/>
          <a:chOff x="0" y="0"/>
          <a:chExt cx="0" cy="0"/>
        </a:xfrm>
      </p:grpSpPr>
      <p:sp>
        <p:nvSpPr>
          <p:cNvPr id="10" name="标题 9">
            <a:extLst>
              <a:ext uri="{FF2B5EF4-FFF2-40B4-BE49-F238E27FC236}">
                <a16:creationId xmlns:a16="http://schemas.microsoft.com/office/drawing/2014/main" id="{A45BB37B-AF1C-4021-828D-830570453BB8}"/>
              </a:ext>
            </a:extLst>
          </p:cNvPr>
          <p:cNvSpPr>
            <a:spLocks noGrp="1"/>
          </p:cNvSpPr>
          <p:nvPr>
            <p:ph type="title" hasCustomPrompt="1"/>
          </p:nvPr>
        </p:nvSpPr>
        <p:spPr>
          <a:xfrm>
            <a:off x="669924" y="1"/>
            <a:ext cx="10850563" cy="1028699"/>
          </a:xfrm>
        </p:spPr>
        <p:txBody>
          <a:bodyPr>
            <a:normAutofit/>
          </a:bodyPr>
          <a:lstStyle>
            <a:lvl1pPr>
              <a:defRPr sz="4000">
                <a:solidFill>
                  <a:srgbClr val="5E6066"/>
                </a:solidFill>
              </a:defRPr>
            </a:lvl1pPr>
          </a:lstStyle>
          <a:p>
            <a:r>
              <a:rPr lang="en-US" altLang="zh-CN" dirty="0"/>
              <a:t>Click to edit Master title style</a:t>
            </a:r>
            <a:endParaRPr lang="zh-CN" altLang="en-US" dirty="0"/>
          </a:p>
        </p:txBody>
      </p:sp>
      <p:sp>
        <p:nvSpPr>
          <p:cNvPr id="11" name="内容占位符 10">
            <a:extLst>
              <a:ext uri="{FF2B5EF4-FFF2-40B4-BE49-F238E27FC236}">
                <a16:creationId xmlns:a16="http://schemas.microsoft.com/office/drawing/2014/main" id="{8BC693B8-8913-417F-85A9-1A9A954FEC74}"/>
              </a:ext>
            </a:extLst>
          </p:cNvPr>
          <p:cNvSpPr>
            <a:spLocks noGrp="1"/>
          </p:cNvSpPr>
          <p:nvPr>
            <p:ph sz="quarter" idx="13" hasCustomPrompt="1"/>
          </p:nvPr>
        </p:nvSpPr>
        <p:spPr>
          <a:xfrm>
            <a:off x="669925" y="1130299"/>
            <a:ext cx="10850563" cy="5006975"/>
          </a:xfrm>
        </p:spPr>
        <p:txBody>
          <a:bodyPr/>
          <a:lstStyle>
            <a:lvl1pPr>
              <a:lnSpc>
                <a:spcPct val="200000"/>
              </a:lnSpc>
              <a:defRPr sz="2400">
                <a:solidFill>
                  <a:srgbClr val="5E6066"/>
                </a:solidFill>
                <a:latin typeface="+mn-ea"/>
                <a:ea typeface="+mn-ea"/>
              </a:defRPr>
            </a:lvl1pPr>
            <a:lvl2pPr>
              <a:lnSpc>
                <a:spcPct val="150000"/>
              </a:lnSpc>
              <a:defRPr sz="2000">
                <a:solidFill>
                  <a:srgbClr val="5E6066"/>
                </a:solidFill>
                <a:latin typeface="+mn-ea"/>
                <a:ea typeface="+mn-ea"/>
              </a:defRPr>
            </a:lvl2pPr>
            <a:lvl3pPr>
              <a:lnSpc>
                <a:spcPct val="150000"/>
              </a:lnSpc>
              <a:defRPr>
                <a:solidFill>
                  <a:srgbClr val="5E6066"/>
                </a:solidFill>
                <a:latin typeface="+mn-ea"/>
                <a:ea typeface="+mn-ea"/>
              </a:defRPr>
            </a:lvl3pPr>
            <a:lvl4pPr>
              <a:lnSpc>
                <a:spcPct val="150000"/>
              </a:lnSpc>
              <a:defRPr>
                <a:solidFill>
                  <a:srgbClr val="5E6066"/>
                </a:solidFill>
                <a:latin typeface="+mn-ea"/>
                <a:ea typeface="+mn-ea"/>
              </a:defRPr>
            </a:lvl4pPr>
            <a:lvl5pPr>
              <a:lnSpc>
                <a:spcPct val="150000"/>
              </a:lnSpc>
              <a:defRPr>
                <a:solidFill>
                  <a:srgbClr val="5E6066"/>
                </a:solidFill>
                <a:latin typeface="+mn-ea"/>
                <a:ea typeface="+mn-ea"/>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9" name="灯片编号占位符 8">
            <a:extLst>
              <a:ext uri="{FF2B5EF4-FFF2-40B4-BE49-F238E27FC236}">
                <a16:creationId xmlns:a16="http://schemas.microsoft.com/office/drawing/2014/main" id="{F5598AE5-6E1B-46FB-BDA5-97A8EC95F060}"/>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dirty="0"/>
          </a:p>
        </p:txBody>
      </p:sp>
      <p:sp>
        <p:nvSpPr>
          <p:cNvPr id="12" name="内容占位符 11">
            <a:extLst>
              <a:ext uri="{FF2B5EF4-FFF2-40B4-BE49-F238E27FC236}">
                <a16:creationId xmlns:a16="http://schemas.microsoft.com/office/drawing/2014/main" id="{90CD0B10-E3A3-4B40-93B2-3228BEFC79E4}"/>
              </a:ext>
            </a:extLst>
          </p:cNvPr>
          <p:cNvSpPr>
            <a:spLocks noGrp="1"/>
          </p:cNvSpPr>
          <p:nvPr>
            <p:ph sz="quarter" idx="14" hasCustomPrompt="1"/>
          </p:nvPr>
        </p:nvSpPr>
        <p:spPr>
          <a:xfrm>
            <a:off x="4013201" y="6235700"/>
            <a:ext cx="6085840" cy="490220"/>
          </a:xfrm>
        </p:spPr>
        <p:txBody>
          <a:bodyPr/>
          <a:lstStyle>
            <a:lvl1pPr marL="0" indent="0">
              <a:buNone/>
              <a:defRPr/>
            </a:lvl1pPr>
            <a:lvl2pPr marL="457177" indent="0">
              <a:buNone/>
              <a:defRPr/>
            </a:lvl2pPr>
            <a:lvl3pPr marL="914353" indent="0">
              <a:buNone/>
              <a:defRPr/>
            </a:lvl3pPr>
            <a:lvl4pPr marL="1371531" indent="0">
              <a:buNone/>
              <a:defRPr/>
            </a:lvl4pPr>
            <a:lvl5pPr marL="1828709" indent="0">
              <a:buNone/>
              <a:defRPr/>
            </a:lvl5pPr>
          </a:lstStyle>
          <a:p>
            <a:pPr lvl="0"/>
            <a:r>
              <a:rPr lang="zh-CN" altLang="en-US" dirty="0"/>
              <a:t>参考文献</a:t>
            </a:r>
          </a:p>
        </p:txBody>
      </p:sp>
    </p:spTree>
    <p:extLst>
      <p:ext uri="{BB962C8B-B14F-4D97-AF65-F5344CB8AC3E}">
        <p14:creationId xmlns:p14="http://schemas.microsoft.com/office/powerpoint/2010/main" val="1082620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10" name="标题 9">
            <a:extLst>
              <a:ext uri="{FF2B5EF4-FFF2-40B4-BE49-F238E27FC236}">
                <a16:creationId xmlns:a16="http://schemas.microsoft.com/office/drawing/2014/main" id="{A45BB37B-AF1C-4021-828D-830570453BB8}"/>
              </a:ext>
            </a:extLst>
          </p:cNvPr>
          <p:cNvSpPr>
            <a:spLocks noGrp="1"/>
          </p:cNvSpPr>
          <p:nvPr>
            <p:ph type="title" hasCustomPrompt="1"/>
          </p:nvPr>
        </p:nvSpPr>
        <p:spPr>
          <a:xfrm>
            <a:off x="669924" y="1"/>
            <a:ext cx="10850563" cy="1028699"/>
          </a:xfrm>
        </p:spPr>
        <p:txBody>
          <a:bodyPr>
            <a:normAutofit/>
          </a:bodyPr>
          <a:lstStyle>
            <a:lvl1pPr>
              <a:defRPr sz="4000">
                <a:solidFill>
                  <a:srgbClr val="5E6066"/>
                </a:solidFill>
              </a:defRPr>
            </a:lvl1pPr>
          </a:lstStyle>
          <a:p>
            <a:r>
              <a:rPr lang="en-US" altLang="zh-CN" dirty="0"/>
              <a:t>Click to edit Master title style</a:t>
            </a:r>
            <a:endParaRPr lang="zh-CN" altLang="en-US" dirty="0"/>
          </a:p>
        </p:txBody>
      </p:sp>
      <p:sp>
        <p:nvSpPr>
          <p:cNvPr id="11" name="内容占位符 10">
            <a:extLst>
              <a:ext uri="{FF2B5EF4-FFF2-40B4-BE49-F238E27FC236}">
                <a16:creationId xmlns:a16="http://schemas.microsoft.com/office/drawing/2014/main" id="{8BC693B8-8913-417F-85A9-1A9A954FEC74}"/>
              </a:ext>
            </a:extLst>
          </p:cNvPr>
          <p:cNvSpPr>
            <a:spLocks noGrp="1"/>
          </p:cNvSpPr>
          <p:nvPr>
            <p:ph sz="quarter" idx="13" hasCustomPrompt="1"/>
          </p:nvPr>
        </p:nvSpPr>
        <p:spPr>
          <a:xfrm>
            <a:off x="669925" y="1130299"/>
            <a:ext cx="5132614" cy="5006975"/>
          </a:xfrm>
        </p:spPr>
        <p:txBody>
          <a:bodyPr/>
          <a:lstStyle>
            <a:lvl1pPr>
              <a:lnSpc>
                <a:spcPct val="200000"/>
              </a:lnSpc>
              <a:defRPr sz="2400">
                <a:solidFill>
                  <a:srgbClr val="5E6066"/>
                </a:solidFill>
                <a:latin typeface="+mn-ea"/>
                <a:ea typeface="+mn-ea"/>
              </a:defRPr>
            </a:lvl1pPr>
            <a:lvl2pPr>
              <a:lnSpc>
                <a:spcPct val="150000"/>
              </a:lnSpc>
              <a:defRPr sz="2000">
                <a:solidFill>
                  <a:srgbClr val="5E6066"/>
                </a:solidFill>
                <a:latin typeface="+mn-ea"/>
                <a:ea typeface="+mn-ea"/>
              </a:defRPr>
            </a:lvl2pPr>
            <a:lvl3pPr>
              <a:lnSpc>
                <a:spcPct val="100000"/>
              </a:lnSpc>
              <a:defRPr sz="1800">
                <a:solidFill>
                  <a:srgbClr val="5E6066"/>
                </a:solidFill>
                <a:latin typeface="+mn-ea"/>
                <a:ea typeface="+mn-ea"/>
              </a:defRPr>
            </a:lvl3pPr>
            <a:lvl4pPr>
              <a:lnSpc>
                <a:spcPct val="150000"/>
              </a:lnSpc>
              <a:defRPr>
                <a:solidFill>
                  <a:srgbClr val="5E6066"/>
                </a:solidFill>
                <a:latin typeface="+mn-ea"/>
                <a:ea typeface="+mn-ea"/>
              </a:defRPr>
            </a:lvl4pPr>
            <a:lvl5pPr>
              <a:lnSpc>
                <a:spcPct val="150000"/>
              </a:lnSpc>
              <a:defRPr>
                <a:solidFill>
                  <a:srgbClr val="5E6066"/>
                </a:solidFill>
                <a:latin typeface="+mn-ea"/>
                <a:ea typeface="+mn-ea"/>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7" name="日期占位符 6">
            <a:extLst>
              <a:ext uri="{FF2B5EF4-FFF2-40B4-BE49-F238E27FC236}">
                <a16:creationId xmlns:a16="http://schemas.microsoft.com/office/drawing/2014/main" id="{3218E983-F562-4B11-99E2-976A4EE92C7C}"/>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endParaRPr lang="zh-CN" altLang="en-US"/>
          </a:p>
        </p:txBody>
      </p:sp>
      <p:sp>
        <p:nvSpPr>
          <p:cNvPr id="9" name="灯片编号占位符 8">
            <a:extLst>
              <a:ext uri="{FF2B5EF4-FFF2-40B4-BE49-F238E27FC236}">
                <a16:creationId xmlns:a16="http://schemas.microsoft.com/office/drawing/2014/main" id="{F5598AE5-6E1B-46FB-BDA5-97A8EC95F060}"/>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
        <p:nvSpPr>
          <p:cNvPr id="6" name="内容占位符 10">
            <a:extLst>
              <a:ext uri="{FF2B5EF4-FFF2-40B4-BE49-F238E27FC236}">
                <a16:creationId xmlns:a16="http://schemas.microsoft.com/office/drawing/2014/main" id="{361375E1-5975-4157-8366-3D745B885CC2}"/>
              </a:ext>
            </a:extLst>
          </p:cNvPr>
          <p:cNvSpPr>
            <a:spLocks noGrp="1"/>
          </p:cNvSpPr>
          <p:nvPr>
            <p:ph sz="quarter" idx="14" hasCustomPrompt="1"/>
          </p:nvPr>
        </p:nvSpPr>
        <p:spPr>
          <a:xfrm>
            <a:off x="6386287" y="1121228"/>
            <a:ext cx="5132614" cy="5006975"/>
          </a:xfrm>
        </p:spPr>
        <p:txBody>
          <a:bodyPr/>
          <a:lstStyle>
            <a:lvl1pPr>
              <a:lnSpc>
                <a:spcPct val="200000"/>
              </a:lnSpc>
              <a:defRPr sz="2400">
                <a:solidFill>
                  <a:srgbClr val="5E6066"/>
                </a:solidFill>
                <a:latin typeface="+mn-ea"/>
                <a:ea typeface="+mn-ea"/>
              </a:defRPr>
            </a:lvl1pPr>
            <a:lvl2pPr>
              <a:lnSpc>
                <a:spcPct val="150000"/>
              </a:lnSpc>
              <a:defRPr sz="2000">
                <a:solidFill>
                  <a:srgbClr val="5E6066"/>
                </a:solidFill>
                <a:latin typeface="+mn-ea"/>
                <a:ea typeface="+mn-ea"/>
              </a:defRPr>
            </a:lvl2pPr>
            <a:lvl3pPr>
              <a:lnSpc>
                <a:spcPct val="150000"/>
              </a:lnSpc>
              <a:defRPr>
                <a:solidFill>
                  <a:srgbClr val="5E6066"/>
                </a:solidFill>
                <a:latin typeface="+mn-ea"/>
                <a:ea typeface="+mn-ea"/>
              </a:defRPr>
            </a:lvl3pPr>
            <a:lvl4pPr>
              <a:lnSpc>
                <a:spcPct val="150000"/>
              </a:lnSpc>
              <a:defRPr>
                <a:solidFill>
                  <a:srgbClr val="5E6066"/>
                </a:solidFill>
                <a:latin typeface="+mn-ea"/>
                <a:ea typeface="+mn-ea"/>
              </a:defRPr>
            </a:lvl4pPr>
            <a:lvl5pPr>
              <a:lnSpc>
                <a:spcPct val="150000"/>
              </a:lnSpc>
              <a:defRPr>
                <a:solidFill>
                  <a:srgbClr val="5E6066"/>
                </a:solidFill>
                <a:latin typeface="+mn-ea"/>
                <a:ea typeface="+mn-ea"/>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283622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1C7A1C-3684-4AAF-A408-C63B6CB64104}"/>
              </a:ext>
            </a:extLst>
          </p:cNvPr>
          <p:cNvSpPr>
            <a:spLocks noGrp="1"/>
          </p:cNvSpPr>
          <p:nvPr>
            <p:ph type="title" hasCustomPrompt="1"/>
          </p:nvPr>
        </p:nvSpPr>
        <p:spPr>
          <a:xfrm>
            <a:off x="669924" y="1"/>
            <a:ext cx="10850563" cy="1028699"/>
          </a:xfrm>
          <a:prstGeom prst="rect">
            <a:avLst/>
          </a:prstGeom>
        </p:spPr>
        <p:txBody>
          <a:bodyPr>
            <a:normAutofit/>
          </a:bodyPr>
          <a:lstStyle>
            <a:lvl1pPr>
              <a:defRPr sz="4000">
                <a:solidFill>
                  <a:srgbClr val="5E6066"/>
                </a:solidFill>
              </a:defRPr>
            </a:lvl1pPr>
          </a:lstStyle>
          <a:p>
            <a:r>
              <a:rPr lang="en-US" altLang="zh-CN" dirty="0"/>
              <a:t>Click to edit Master title style</a:t>
            </a:r>
            <a:endParaRPr lang="en-US" dirty="0"/>
          </a:p>
        </p:txBody>
      </p:sp>
      <p:sp>
        <p:nvSpPr>
          <p:cNvPr id="6" name="日期占位符 5">
            <a:extLst>
              <a:ext uri="{FF2B5EF4-FFF2-40B4-BE49-F238E27FC236}">
                <a16:creationId xmlns:a16="http://schemas.microsoft.com/office/drawing/2014/main" id="{7FC54135-DD54-4D39-8520-EB0E9A06A772}"/>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endParaRPr lang="zh-CN" altLang="en-US"/>
          </a:p>
        </p:txBody>
      </p:sp>
      <p:sp>
        <p:nvSpPr>
          <p:cNvPr id="8" name="灯片编号占位符 7">
            <a:extLst>
              <a:ext uri="{FF2B5EF4-FFF2-40B4-BE49-F238E27FC236}">
                <a16:creationId xmlns:a16="http://schemas.microsoft.com/office/drawing/2014/main" id="{077B0513-7C3D-430D-A98E-8CC954DCFE70}"/>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1801821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13" name="标题 1"/>
          <p:cNvSpPr>
            <a:spLocks noGrp="1"/>
          </p:cNvSpPr>
          <p:nvPr userDrawn="1">
            <p:ph type="ctrTitle" hasCustomPrompt="1"/>
          </p:nvPr>
        </p:nvSpPr>
        <p:spPr>
          <a:xfrm>
            <a:off x="672453" y="1193016"/>
            <a:ext cx="5788982" cy="3220271"/>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THANKS!</a:t>
            </a:r>
            <a:endParaRPr lang="zh-CN" altLang="en-US" dirty="0"/>
          </a:p>
        </p:txBody>
      </p:sp>
      <p:sp>
        <p:nvSpPr>
          <p:cNvPr id="15" name="文本占位符 62"/>
          <p:cNvSpPr>
            <a:spLocks noGrp="1"/>
          </p:cNvSpPr>
          <p:nvPr userDrawn="1">
            <p:ph type="body" sz="quarter" idx="18" hasCustomPrompt="1"/>
          </p:nvPr>
        </p:nvSpPr>
        <p:spPr>
          <a:xfrm>
            <a:off x="672453" y="5098014"/>
            <a:ext cx="5788982" cy="310871"/>
          </a:xfrm>
        </p:spPr>
        <p:txBody>
          <a:bodyPr vert="horz" lIns="91440" tIns="45720" rIns="91440" bIns="45720" rtlCol="0">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6" name="文本占位符 13">
            <a:extLst>
              <a:ext uri="{FF2B5EF4-FFF2-40B4-BE49-F238E27FC236}">
                <a16:creationId xmlns:a16="http://schemas.microsoft.com/office/drawing/2014/main" id="{05EBDA4F-7210-4CAE-8333-80DB24212E78}"/>
              </a:ext>
            </a:extLst>
          </p:cNvPr>
          <p:cNvSpPr>
            <a:spLocks noGrp="1"/>
          </p:cNvSpPr>
          <p:nvPr>
            <p:ph type="body" sz="quarter" idx="10" hasCustomPrompt="1"/>
          </p:nvPr>
        </p:nvSpPr>
        <p:spPr>
          <a:xfrm>
            <a:off x="672455" y="4801743"/>
            <a:ext cx="5788982" cy="296271"/>
          </a:xfrm>
        </p:spPr>
        <p:txBody>
          <a:bodyPr vert="horz" anchor="ctr">
            <a:noAutofit/>
          </a:bodyPr>
          <a:lstStyle>
            <a:lvl1pPr marL="0" indent="0" algn="l">
              <a:buNone/>
              <a:defRPr sz="14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pic>
        <p:nvPicPr>
          <p:cNvPr id="157" name="图片 156">
            <a:extLst>
              <a:ext uri="{FF2B5EF4-FFF2-40B4-BE49-F238E27FC236}">
                <a16:creationId xmlns:a16="http://schemas.microsoft.com/office/drawing/2014/main" id="{8098DA7F-5DC4-47E7-9C7B-4E597AB9A1E6}"/>
              </a:ext>
            </a:extLst>
          </p:cNvPr>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495585" y="2363259"/>
            <a:ext cx="7696415" cy="4488513"/>
          </a:xfrm>
          <a:prstGeom prst="rect">
            <a:avLst/>
          </a:prstGeom>
        </p:spPr>
      </p:pic>
    </p:spTree>
    <p:extLst>
      <p:ext uri="{BB962C8B-B14F-4D97-AF65-F5344CB8AC3E}">
        <p14:creationId xmlns:p14="http://schemas.microsoft.com/office/powerpoint/2010/main" val="1257791697"/>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标题占位符 22">
            <a:extLst>
              <a:ext uri="{FF2B5EF4-FFF2-40B4-BE49-F238E27FC236}">
                <a16:creationId xmlns:a16="http://schemas.microsoft.com/office/drawing/2014/main" id="{CBF33A54-A4BE-44E1-9674-79E938230722}"/>
              </a:ext>
            </a:extLst>
          </p:cNvPr>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24" name="文本占位符 23">
            <a:extLst>
              <a:ext uri="{FF2B5EF4-FFF2-40B4-BE49-F238E27FC236}">
                <a16:creationId xmlns:a16="http://schemas.microsoft.com/office/drawing/2014/main" id="{2616F940-4C36-44A5-B4BD-989643650D3A}"/>
              </a:ext>
            </a:extLst>
          </p:cNvPr>
          <p:cNvSpPr>
            <a:spLocks noGrp="1"/>
          </p:cNvSpPr>
          <p:nvPr>
            <p:ph type="body" idx="1"/>
          </p:nvPr>
        </p:nvSpPr>
        <p:spPr>
          <a:xfrm>
            <a:off x="669924" y="1123950"/>
            <a:ext cx="10850563" cy="5019675"/>
          </a:xfrm>
          <a:prstGeom prst="rect">
            <a:avLst/>
          </a:prstGeom>
          <a:ln>
            <a:noFill/>
          </a:ln>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sp>
        <p:nvSpPr>
          <p:cNvPr id="11" name="日期占位符 10">
            <a:extLst>
              <a:ext uri="{FF2B5EF4-FFF2-40B4-BE49-F238E27FC236}">
                <a16:creationId xmlns:a16="http://schemas.microsoft.com/office/drawing/2014/main" id="{808D54ED-BB56-47CB-B6A3-1C052BD53E01}"/>
              </a:ext>
            </a:extLst>
          </p:cNvPr>
          <p:cNvSpPr>
            <a:spLocks noGrp="1"/>
          </p:cNvSpPr>
          <p:nvPr>
            <p:ph type="dt" sz="half" idx="2"/>
          </p:nvPr>
        </p:nvSpPr>
        <p:spPr>
          <a:xfrm>
            <a:off x="5400937" y="6298771"/>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endParaRPr lang="zh-CN" altLang="en-US" dirty="0"/>
          </a:p>
        </p:txBody>
      </p:sp>
      <p:sp>
        <p:nvSpPr>
          <p:cNvPr id="13" name="灯片编号占位符 12">
            <a:extLst>
              <a:ext uri="{FF2B5EF4-FFF2-40B4-BE49-F238E27FC236}">
                <a16:creationId xmlns:a16="http://schemas.microsoft.com/office/drawing/2014/main" id="{647120E5-3BE8-4EB6-909C-D613C3A98406}"/>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
        <p:nvSpPr>
          <p:cNvPr id="16" name="bk object 16">
            <a:extLst>
              <a:ext uri="{FF2B5EF4-FFF2-40B4-BE49-F238E27FC236}">
                <a16:creationId xmlns:a16="http://schemas.microsoft.com/office/drawing/2014/main" id="{0C2E7F4D-1E23-4C0C-8BCA-808825C8A832}"/>
              </a:ext>
            </a:extLst>
          </p:cNvPr>
          <p:cNvSpPr/>
          <p:nvPr userDrawn="1"/>
        </p:nvSpPr>
        <p:spPr>
          <a:xfrm>
            <a:off x="0" y="210362"/>
            <a:ext cx="228600" cy="1056640"/>
          </a:xfrm>
          <a:custGeom>
            <a:avLst/>
            <a:gdLst/>
            <a:ahLst/>
            <a:cxnLst/>
            <a:rect l="l" t="t" r="r" b="b"/>
            <a:pathLst>
              <a:path w="228600" h="1056640">
                <a:moveTo>
                  <a:pt x="0" y="1056335"/>
                </a:moveTo>
                <a:lnTo>
                  <a:pt x="228320" y="1056335"/>
                </a:lnTo>
                <a:lnTo>
                  <a:pt x="228320" y="0"/>
                </a:lnTo>
                <a:lnTo>
                  <a:pt x="0" y="0"/>
                </a:lnTo>
                <a:lnTo>
                  <a:pt x="0" y="1056335"/>
                </a:lnTo>
                <a:close/>
              </a:path>
            </a:pathLst>
          </a:custGeom>
          <a:solidFill>
            <a:srgbClr val="214F9B"/>
          </a:solidFill>
        </p:spPr>
        <p:txBody>
          <a:bodyPr wrap="square" lIns="0" tIns="0" rIns="0" bIns="0" rtlCol="0"/>
          <a:lstStyle/>
          <a:p>
            <a:endParaRPr/>
          </a:p>
        </p:txBody>
      </p:sp>
      <p:pic>
        <p:nvPicPr>
          <p:cNvPr id="2" name="图片 1">
            <a:extLst>
              <a:ext uri="{FF2B5EF4-FFF2-40B4-BE49-F238E27FC236}">
                <a16:creationId xmlns:a16="http://schemas.microsoft.com/office/drawing/2014/main" id="{849D98AB-EF2B-4FB0-B55F-E198F9AEA2C2}"/>
              </a:ext>
            </a:extLst>
          </p:cNvPr>
          <p:cNvPicPr>
            <a:picLocks noChangeAspect="1"/>
          </p:cNvPicPr>
          <p:nvPr userDrawn="1"/>
        </p:nvPicPr>
        <p:blipFill>
          <a:blip r:embed="rId8"/>
          <a:stretch>
            <a:fillRect/>
          </a:stretch>
        </p:blipFill>
        <p:spPr>
          <a:xfrm>
            <a:off x="312337" y="6349407"/>
            <a:ext cx="2404230" cy="311491"/>
          </a:xfrm>
          <a:prstGeom prst="rect">
            <a:avLst/>
          </a:prstGeom>
        </p:spPr>
      </p:pic>
    </p:spTree>
    <p:extLst>
      <p:ext uri="{BB962C8B-B14F-4D97-AF65-F5344CB8AC3E}">
        <p14:creationId xmlns:p14="http://schemas.microsoft.com/office/powerpoint/2010/main" val="307671669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Lst>
  <p:hf hdr="0" dt="0"/>
  <p:txStyles>
    <p:titleStyle>
      <a:lvl1pPr algn="l" defTabSz="914354" rtl="0" eaLnBrk="1" latinLnBrk="0" hangingPunct="1">
        <a:lnSpc>
          <a:spcPct val="90000"/>
        </a:lnSpc>
        <a:spcBef>
          <a:spcPct val="0"/>
        </a:spcBef>
        <a:buNone/>
        <a:defRPr sz="4000" b="1" kern="1200">
          <a:solidFill>
            <a:srgbClr val="5E6066"/>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Layout" Target="../diagrams/layout3.xml"/><Relationship Id="rId13" Type="http://schemas.openxmlformats.org/officeDocument/2006/relationships/diagramLayout" Target="../diagrams/layout4.xml"/><Relationship Id="rId18" Type="http://schemas.openxmlformats.org/officeDocument/2006/relationships/diagramLayout" Target="../diagrams/layout5.xml"/><Relationship Id="rId3" Type="http://schemas.openxmlformats.org/officeDocument/2006/relationships/diagramLayout" Target="../diagrams/layout2.xml"/><Relationship Id="rId21" Type="http://schemas.microsoft.com/office/2007/relationships/diagramDrawing" Target="../diagrams/drawing5.xml"/><Relationship Id="rId7" Type="http://schemas.openxmlformats.org/officeDocument/2006/relationships/diagramData" Target="../diagrams/data3.xml"/><Relationship Id="rId12" Type="http://schemas.openxmlformats.org/officeDocument/2006/relationships/diagramData" Target="../diagrams/data4.xml"/><Relationship Id="rId17" Type="http://schemas.openxmlformats.org/officeDocument/2006/relationships/diagramData" Target="../diagrams/data5.xml"/><Relationship Id="rId2" Type="http://schemas.openxmlformats.org/officeDocument/2006/relationships/diagramData" Target="../diagrams/data2.xml"/><Relationship Id="rId16" Type="http://schemas.microsoft.com/office/2007/relationships/diagramDrawing" Target="../diagrams/drawing4.xml"/><Relationship Id="rId20" Type="http://schemas.openxmlformats.org/officeDocument/2006/relationships/diagramColors" Target="../diagrams/colors5.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5" Type="http://schemas.openxmlformats.org/officeDocument/2006/relationships/diagramColors" Target="../diagrams/colors4.xml"/><Relationship Id="rId10" Type="http://schemas.openxmlformats.org/officeDocument/2006/relationships/diagramColors" Target="../diagrams/colors3.xml"/><Relationship Id="rId19" Type="http://schemas.openxmlformats.org/officeDocument/2006/relationships/diagramQuickStyle" Target="../diagrams/quickStyle5.xml"/><Relationship Id="rId4" Type="http://schemas.openxmlformats.org/officeDocument/2006/relationships/diagramQuickStyle" Target="../diagrams/quickStyle2.xml"/><Relationship Id="rId9" Type="http://schemas.openxmlformats.org/officeDocument/2006/relationships/diagramQuickStyle" Target="../diagrams/quickStyle3.xml"/><Relationship Id="rId1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5A4D9DEA-D0A9-6045-B265-3098D5059F89}"/>
              </a:ext>
            </a:extLst>
          </p:cNvPr>
          <p:cNvSpPr>
            <a:spLocks noGrp="1"/>
          </p:cNvSpPr>
          <p:nvPr>
            <p:ph type="subTitle" idx="1"/>
          </p:nvPr>
        </p:nvSpPr>
        <p:spPr/>
        <p:txBody>
          <a:bodyPr>
            <a:normAutofit fontScale="92500" lnSpcReduction="10000"/>
          </a:bodyPr>
          <a:lstStyle/>
          <a:p>
            <a:r>
              <a:rPr kumimoji="1" lang="zh-CN" altLang="en-US" sz="2400" dirty="0"/>
              <a:t>顾振阳</a:t>
            </a:r>
          </a:p>
        </p:txBody>
      </p:sp>
      <p:sp>
        <p:nvSpPr>
          <p:cNvPr id="3" name="标题 2">
            <a:extLst>
              <a:ext uri="{FF2B5EF4-FFF2-40B4-BE49-F238E27FC236}">
                <a16:creationId xmlns:a16="http://schemas.microsoft.com/office/drawing/2014/main" id="{25CC6D5D-0FA0-AF44-A788-E701A90DC4AC}"/>
              </a:ext>
            </a:extLst>
          </p:cNvPr>
          <p:cNvSpPr>
            <a:spLocks noGrp="1"/>
          </p:cNvSpPr>
          <p:nvPr>
            <p:ph type="ctrTitle"/>
          </p:nvPr>
        </p:nvSpPr>
        <p:spPr>
          <a:xfrm>
            <a:off x="2695041" y="2376611"/>
            <a:ext cx="6281075" cy="1439362"/>
          </a:xfrm>
        </p:spPr>
        <p:txBody>
          <a:bodyPr/>
          <a:lstStyle/>
          <a:p>
            <a:r>
              <a:rPr kumimoji="1" lang="en-US" altLang="zh-CN" dirty="0"/>
              <a:t>DSA</a:t>
            </a:r>
            <a:r>
              <a:rPr kumimoji="1" lang="zh-CN" altLang="en-US" dirty="0"/>
              <a:t>课程设计报告</a:t>
            </a:r>
          </a:p>
        </p:txBody>
      </p:sp>
      <p:sp>
        <p:nvSpPr>
          <p:cNvPr id="4" name="文本占位符 3">
            <a:extLst>
              <a:ext uri="{FF2B5EF4-FFF2-40B4-BE49-F238E27FC236}">
                <a16:creationId xmlns:a16="http://schemas.microsoft.com/office/drawing/2014/main" id="{797C377E-E037-534B-8559-93C3DE0F68D5}"/>
              </a:ext>
            </a:extLst>
          </p:cNvPr>
          <p:cNvSpPr>
            <a:spLocks noGrp="1"/>
          </p:cNvSpPr>
          <p:nvPr>
            <p:ph type="body" sz="quarter" idx="11"/>
          </p:nvPr>
        </p:nvSpPr>
        <p:spPr/>
        <p:txBody>
          <a:bodyPr/>
          <a:lstStyle/>
          <a:p>
            <a:r>
              <a:rPr kumimoji="1" lang="en-US" altLang="zh-CN" dirty="0"/>
              <a:t>2024/1/8</a:t>
            </a:r>
            <a:endParaRPr kumimoji="1" lang="zh-CN" altLang="en-US" dirty="0"/>
          </a:p>
        </p:txBody>
      </p:sp>
    </p:spTree>
    <p:extLst>
      <p:ext uri="{BB962C8B-B14F-4D97-AF65-F5344CB8AC3E}">
        <p14:creationId xmlns:p14="http://schemas.microsoft.com/office/powerpoint/2010/main" val="121758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F2971D-3268-6540-AC75-6A2796353F2A}"/>
              </a:ext>
            </a:extLst>
          </p:cNvPr>
          <p:cNvSpPr>
            <a:spLocks noGrp="1"/>
          </p:cNvSpPr>
          <p:nvPr>
            <p:ph type="title"/>
          </p:nvPr>
        </p:nvSpPr>
        <p:spPr/>
        <p:txBody>
          <a:bodyPr/>
          <a:lstStyle/>
          <a:p>
            <a:r>
              <a:rPr kumimoji="1" lang="zh-CN" altLang="en-US" dirty="0"/>
              <a:t>三、实现细节</a:t>
            </a:r>
          </a:p>
        </p:txBody>
      </p:sp>
      <p:sp>
        <p:nvSpPr>
          <p:cNvPr id="3" name="内容占位符 2">
            <a:extLst>
              <a:ext uri="{FF2B5EF4-FFF2-40B4-BE49-F238E27FC236}">
                <a16:creationId xmlns:a16="http://schemas.microsoft.com/office/drawing/2014/main" id="{A3E4587F-5F3A-634D-B402-1A2A81D52D4C}"/>
              </a:ext>
            </a:extLst>
          </p:cNvPr>
          <p:cNvSpPr>
            <a:spLocks noGrp="1"/>
          </p:cNvSpPr>
          <p:nvPr>
            <p:ph sz="quarter" idx="13"/>
          </p:nvPr>
        </p:nvSpPr>
        <p:spPr>
          <a:xfrm>
            <a:off x="513170" y="1145530"/>
            <a:ext cx="10850563" cy="5006975"/>
          </a:xfrm>
        </p:spPr>
        <p:txBody>
          <a:bodyPr/>
          <a:lstStyle/>
          <a:p>
            <a:r>
              <a:rPr kumimoji="1" lang="zh-CN" altLang="en-US" dirty="0"/>
              <a:t>类关系</a:t>
            </a:r>
          </a:p>
        </p:txBody>
      </p:sp>
      <p:sp>
        <p:nvSpPr>
          <p:cNvPr id="4" name="灯片编号占位符 3">
            <a:extLst>
              <a:ext uri="{FF2B5EF4-FFF2-40B4-BE49-F238E27FC236}">
                <a16:creationId xmlns:a16="http://schemas.microsoft.com/office/drawing/2014/main" id="{11A147F8-DCFF-CF43-A452-8B520D7F9095}"/>
              </a:ext>
            </a:extLst>
          </p:cNvPr>
          <p:cNvSpPr>
            <a:spLocks noGrp="1"/>
          </p:cNvSpPr>
          <p:nvPr>
            <p:ph type="sldNum" sz="quarter" idx="4"/>
          </p:nvPr>
        </p:nvSpPr>
        <p:spPr/>
        <p:txBody>
          <a:bodyPr/>
          <a:lstStyle/>
          <a:p>
            <a:fld id="{5DD3DB80-B894-403A-B48E-6FDC1A72010E}" type="slidenum">
              <a:rPr lang="zh-CN" altLang="en-US" smtClean="0"/>
              <a:pPr/>
              <a:t>10</a:t>
            </a:fld>
            <a:endParaRPr lang="zh-CN" altLang="en-US" dirty="0"/>
          </a:p>
        </p:txBody>
      </p:sp>
      <p:graphicFrame>
        <p:nvGraphicFramePr>
          <p:cNvPr id="7" name="图示 6">
            <a:extLst>
              <a:ext uri="{FF2B5EF4-FFF2-40B4-BE49-F238E27FC236}">
                <a16:creationId xmlns:a16="http://schemas.microsoft.com/office/drawing/2014/main" id="{B429A72C-EF7B-7A4B-9A72-6FB34868F45B}"/>
              </a:ext>
            </a:extLst>
          </p:cNvPr>
          <p:cNvGraphicFramePr/>
          <p:nvPr>
            <p:extLst>
              <p:ext uri="{D42A27DB-BD31-4B8C-83A1-F6EECF244321}">
                <p14:modId xmlns:p14="http://schemas.microsoft.com/office/powerpoint/2010/main" val="2830881763"/>
              </p:ext>
            </p:extLst>
          </p:nvPr>
        </p:nvGraphicFramePr>
        <p:xfrm>
          <a:off x="-405433" y="2068352"/>
          <a:ext cx="4942958" cy="36593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图示 7">
            <a:extLst>
              <a:ext uri="{FF2B5EF4-FFF2-40B4-BE49-F238E27FC236}">
                <a16:creationId xmlns:a16="http://schemas.microsoft.com/office/drawing/2014/main" id="{E4D28A9F-72E8-0A4E-B319-BA05D74CED98}"/>
              </a:ext>
            </a:extLst>
          </p:cNvPr>
          <p:cNvGraphicFramePr/>
          <p:nvPr>
            <p:extLst>
              <p:ext uri="{D42A27DB-BD31-4B8C-83A1-F6EECF244321}">
                <p14:modId xmlns:p14="http://schemas.microsoft.com/office/powerpoint/2010/main" val="2309730101"/>
              </p:ext>
            </p:extLst>
          </p:nvPr>
        </p:nvGraphicFramePr>
        <p:xfrm>
          <a:off x="3734253" y="-170896"/>
          <a:ext cx="8156937" cy="365934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9" name="图示 8">
            <a:extLst>
              <a:ext uri="{FF2B5EF4-FFF2-40B4-BE49-F238E27FC236}">
                <a16:creationId xmlns:a16="http://schemas.microsoft.com/office/drawing/2014/main" id="{73277E27-A02F-3642-A62B-487B2140FB84}"/>
              </a:ext>
            </a:extLst>
          </p:cNvPr>
          <p:cNvGraphicFramePr/>
          <p:nvPr>
            <p:extLst>
              <p:ext uri="{D42A27DB-BD31-4B8C-83A1-F6EECF244321}">
                <p14:modId xmlns:p14="http://schemas.microsoft.com/office/powerpoint/2010/main" val="3722500206"/>
              </p:ext>
            </p:extLst>
          </p:nvPr>
        </p:nvGraphicFramePr>
        <p:xfrm>
          <a:off x="3978876" y="2829697"/>
          <a:ext cx="8007178" cy="145809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10" name="图示 9">
            <a:extLst>
              <a:ext uri="{FF2B5EF4-FFF2-40B4-BE49-F238E27FC236}">
                <a16:creationId xmlns:a16="http://schemas.microsoft.com/office/drawing/2014/main" id="{A2C7B1B5-523C-1C4B-8841-DDC761D0721C}"/>
              </a:ext>
            </a:extLst>
          </p:cNvPr>
          <p:cNvGraphicFramePr/>
          <p:nvPr>
            <p:extLst>
              <p:ext uri="{D42A27DB-BD31-4B8C-83A1-F6EECF244321}">
                <p14:modId xmlns:p14="http://schemas.microsoft.com/office/powerpoint/2010/main" val="4107334124"/>
              </p:ext>
            </p:extLst>
          </p:nvPr>
        </p:nvGraphicFramePr>
        <p:xfrm>
          <a:off x="3931379" y="4730771"/>
          <a:ext cx="8007178" cy="1458098"/>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
        <p:nvSpPr>
          <p:cNvPr id="11" name="文本框 10">
            <a:extLst>
              <a:ext uri="{FF2B5EF4-FFF2-40B4-BE49-F238E27FC236}">
                <a16:creationId xmlns:a16="http://schemas.microsoft.com/office/drawing/2014/main" id="{035B8DC2-BD9B-1045-99D2-2101DB60574F}"/>
              </a:ext>
            </a:extLst>
          </p:cNvPr>
          <p:cNvSpPr txBox="1"/>
          <p:nvPr/>
        </p:nvSpPr>
        <p:spPr>
          <a:xfrm>
            <a:off x="669924" y="2899954"/>
            <a:ext cx="688613" cy="369332"/>
          </a:xfrm>
          <a:prstGeom prst="rect">
            <a:avLst/>
          </a:prstGeom>
          <a:noFill/>
        </p:spPr>
        <p:txBody>
          <a:bodyPr wrap="square" rtlCol="0">
            <a:spAutoFit/>
          </a:bodyPr>
          <a:lstStyle/>
          <a:p>
            <a:r>
              <a:rPr kumimoji="1" lang="zh-CN" altLang="en-US" dirty="0"/>
              <a:t>组合</a:t>
            </a:r>
          </a:p>
        </p:txBody>
      </p:sp>
      <p:sp>
        <p:nvSpPr>
          <p:cNvPr id="12" name="文本框 11">
            <a:extLst>
              <a:ext uri="{FF2B5EF4-FFF2-40B4-BE49-F238E27FC236}">
                <a16:creationId xmlns:a16="http://schemas.microsoft.com/office/drawing/2014/main" id="{30C32E23-77CD-AF4B-AD1A-B6FFCAA95C75}"/>
              </a:ext>
            </a:extLst>
          </p:cNvPr>
          <p:cNvSpPr txBox="1"/>
          <p:nvPr/>
        </p:nvSpPr>
        <p:spPr>
          <a:xfrm>
            <a:off x="8429897" y="1288869"/>
            <a:ext cx="992777" cy="369332"/>
          </a:xfrm>
          <a:prstGeom prst="rect">
            <a:avLst/>
          </a:prstGeom>
          <a:noFill/>
        </p:spPr>
        <p:txBody>
          <a:bodyPr wrap="square" rtlCol="0">
            <a:spAutoFit/>
          </a:bodyPr>
          <a:lstStyle/>
          <a:p>
            <a:r>
              <a:rPr kumimoji="1" lang="zh-CN" altLang="en-US" dirty="0"/>
              <a:t>继承</a:t>
            </a:r>
          </a:p>
        </p:txBody>
      </p:sp>
      <p:sp>
        <p:nvSpPr>
          <p:cNvPr id="13" name="文本框 12">
            <a:extLst>
              <a:ext uri="{FF2B5EF4-FFF2-40B4-BE49-F238E27FC236}">
                <a16:creationId xmlns:a16="http://schemas.microsoft.com/office/drawing/2014/main" id="{88D704FE-F750-9947-B3B1-60BDBBDBE7CC}"/>
              </a:ext>
            </a:extLst>
          </p:cNvPr>
          <p:cNvSpPr txBox="1"/>
          <p:nvPr/>
        </p:nvSpPr>
        <p:spPr>
          <a:xfrm>
            <a:off x="8739051" y="2973036"/>
            <a:ext cx="992777" cy="369332"/>
          </a:xfrm>
          <a:prstGeom prst="rect">
            <a:avLst/>
          </a:prstGeom>
          <a:noFill/>
        </p:spPr>
        <p:txBody>
          <a:bodyPr wrap="square" rtlCol="0">
            <a:spAutoFit/>
          </a:bodyPr>
          <a:lstStyle/>
          <a:p>
            <a:r>
              <a:rPr kumimoji="1" lang="zh-CN" altLang="en-US" dirty="0"/>
              <a:t>实现</a:t>
            </a:r>
          </a:p>
        </p:txBody>
      </p:sp>
      <p:sp>
        <p:nvSpPr>
          <p:cNvPr id="14" name="文本框 13">
            <a:extLst>
              <a:ext uri="{FF2B5EF4-FFF2-40B4-BE49-F238E27FC236}">
                <a16:creationId xmlns:a16="http://schemas.microsoft.com/office/drawing/2014/main" id="{788C1907-4338-B944-8CFD-62D6E443BFFE}"/>
              </a:ext>
            </a:extLst>
          </p:cNvPr>
          <p:cNvSpPr txBox="1"/>
          <p:nvPr/>
        </p:nvSpPr>
        <p:spPr>
          <a:xfrm>
            <a:off x="8739051" y="4803288"/>
            <a:ext cx="992777" cy="369332"/>
          </a:xfrm>
          <a:prstGeom prst="rect">
            <a:avLst/>
          </a:prstGeom>
          <a:noFill/>
        </p:spPr>
        <p:txBody>
          <a:bodyPr wrap="square" rtlCol="0">
            <a:spAutoFit/>
          </a:bodyPr>
          <a:lstStyle/>
          <a:p>
            <a:r>
              <a:rPr kumimoji="1" lang="zh-CN" altLang="en-US" dirty="0"/>
              <a:t>实现</a:t>
            </a:r>
          </a:p>
        </p:txBody>
      </p:sp>
    </p:spTree>
    <p:extLst>
      <p:ext uri="{BB962C8B-B14F-4D97-AF65-F5344CB8AC3E}">
        <p14:creationId xmlns:p14="http://schemas.microsoft.com/office/powerpoint/2010/main" val="1071982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3DC201-F58C-364F-8D65-D8F5E50A285A}"/>
              </a:ext>
            </a:extLst>
          </p:cNvPr>
          <p:cNvSpPr>
            <a:spLocks noGrp="1"/>
          </p:cNvSpPr>
          <p:nvPr>
            <p:ph type="title"/>
          </p:nvPr>
        </p:nvSpPr>
        <p:spPr/>
        <p:txBody>
          <a:bodyPr/>
          <a:lstStyle/>
          <a:p>
            <a:r>
              <a:rPr kumimoji="1" lang="zh-CN" altLang="en-US" dirty="0"/>
              <a:t>三、实现细节</a:t>
            </a:r>
          </a:p>
        </p:txBody>
      </p:sp>
      <p:sp>
        <p:nvSpPr>
          <p:cNvPr id="3" name="内容占位符 2">
            <a:extLst>
              <a:ext uri="{FF2B5EF4-FFF2-40B4-BE49-F238E27FC236}">
                <a16:creationId xmlns:a16="http://schemas.microsoft.com/office/drawing/2014/main" id="{999FCB6E-4631-1D40-9637-B0B509AEDC2B}"/>
              </a:ext>
            </a:extLst>
          </p:cNvPr>
          <p:cNvSpPr>
            <a:spLocks noGrp="1"/>
          </p:cNvSpPr>
          <p:nvPr>
            <p:ph sz="quarter" idx="13"/>
          </p:nvPr>
        </p:nvSpPr>
        <p:spPr/>
        <p:txBody>
          <a:bodyPr/>
          <a:lstStyle/>
          <a:p>
            <a:r>
              <a:rPr kumimoji="1" lang="en-US" altLang="zh-CN" dirty="0"/>
              <a:t>FOCUS</a:t>
            </a:r>
            <a:r>
              <a:rPr kumimoji="1" lang="zh-CN" altLang="en-US" dirty="0"/>
              <a:t>类</a:t>
            </a:r>
            <a:endParaRPr kumimoji="1" lang="en-US" altLang="zh-CN" dirty="0"/>
          </a:p>
          <a:p>
            <a:r>
              <a:rPr kumimoji="1" lang="zh-CN" altLang="en-US" dirty="0"/>
              <a:t>提供控制接口</a:t>
            </a:r>
          </a:p>
        </p:txBody>
      </p:sp>
      <p:sp>
        <p:nvSpPr>
          <p:cNvPr id="4" name="灯片编号占位符 3">
            <a:extLst>
              <a:ext uri="{FF2B5EF4-FFF2-40B4-BE49-F238E27FC236}">
                <a16:creationId xmlns:a16="http://schemas.microsoft.com/office/drawing/2014/main" id="{8E196A09-0626-B14B-A36D-9B58CB363E1E}"/>
              </a:ext>
            </a:extLst>
          </p:cNvPr>
          <p:cNvSpPr>
            <a:spLocks noGrp="1"/>
          </p:cNvSpPr>
          <p:nvPr>
            <p:ph type="sldNum" sz="quarter" idx="4"/>
          </p:nvPr>
        </p:nvSpPr>
        <p:spPr/>
        <p:txBody>
          <a:bodyPr/>
          <a:lstStyle/>
          <a:p>
            <a:fld id="{5DD3DB80-B894-403A-B48E-6FDC1A72010E}" type="slidenum">
              <a:rPr lang="zh-CN" altLang="en-US" smtClean="0"/>
              <a:pPr/>
              <a:t>11</a:t>
            </a:fld>
            <a:endParaRPr lang="zh-CN" altLang="en-US" dirty="0"/>
          </a:p>
        </p:txBody>
      </p:sp>
      <p:pic>
        <p:nvPicPr>
          <p:cNvPr id="6" name="图片 5">
            <a:extLst>
              <a:ext uri="{FF2B5EF4-FFF2-40B4-BE49-F238E27FC236}">
                <a16:creationId xmlns:a16="http://schemas.microsoft.com/office/drawing/2014/main" id="{796D4BD4-F33C-F443-AE2D-950FE59A6A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7418" y="1026574"/>
            <a:ext cx="7177411" cy="5620575"/>
          </a:xfrm>
          <a:prstGeom prst="rect">
            <a:avLst/>
          </a:prstGeom>
        </p:spPr>
      </p:pic>
    </p:spTree>
    <p:extLst>
      <p:ext uri="{BB962C8B-B14F-4D97-AF65-F5344CB8AC3E}">
        <p14:creationId xmlns:p14="http://schemas.microsoft.com/office/powerpoint/2010/main" val="3234245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A70E7-0FF6-7A4F-95E7-7D7A8E073B1F}"/>
              </a:ext>
            </a:extLst>
          </p:cNvPr>
          <p:cNvSpPr>
            <a:spLocks noGrp="1"/>
          </p:cNvSpPr>
          <p:nvPr>
            <p:ph type="title"/>
          </p:nvPr>
        </p:nvSpPr>
        <p:spPr/>
        <p:txBody>
          <a:bodyPr/>
          <a:lstStyle/>
          <a:p>
            <a:r>
              <a:rPr kumimoji="1" lang="zh-CN" altLang="en-US" dirty="0"/>
              <a:t>三、实现细节</a:t>
            </a:r>
          </a:p>
        </p:txBody>
      </p:sp>
      <p:sp>
        <p:nvSpPr>
          <p:cNvPr id="3" name="内容占位符 2">
            <a:extLst>
              <a:ext uri="{FF2B5EF4-FFF2-40B4-BE49-F238E27FC236}">
                <a16:creationId xmlns:a16="http://schemas.microsoft.com/office/drawing/2014/main" id="{7A4F14CA-2088-CC41-8D44-1ED419C3A9C0}"/>
              </a:ext>
            </a:extLst>
          </p:cNvPr>
          <p:cNvSpPr>
            <a:spLocks noGrp="1"/>
          </p:cNvSpPr>
          <p:nvPr>
            <p:ph sz="quarter" idx="13"/>
          </p:nvPr>
        </p:nvSpPr>
        <p:spPr>
          <a:xfrm>
            <a:off x="669925" y="1130299"/>
            <a:ext cx="3957493" cy="5006975"/>
          </a:xfrm>
        </p:spPr>
        <p:txBody>
          <a:bodyPr/>
          <a:lstStyle/>
          <a:p>
            <a:r>
              <a:rPr kumimoji="1" lang="en-US" altLang="zh-CN" dirty="0"/>
              <a:t>1.</a:t>
            </a:r>
            <a:r>
              <a:rPr kumimoji="1" lang="zh-CN" altLang="en-US" dirty="0"/>
              <a:t>使用多线程实现单位的电脑控制，单位被创建出来时就添加一个进程。</a:t>
            </a:r>
          </a:p>
        </p:txBody>
      </p:sp>
      <p:sp>
        <p:nvSpPr>
          <p:cNvPr id="4" name="灯片编号占位符 3">
            <a:extLst>
              <a:ext uri="{FF2B5EF4-FFF2-40B4-BE49-F238E27FC236}">
                <a16:creationId xmlns:a16="http://schemas.microsoft.com/office/drawing/2014/main" id="{6F9BF63B-4556-7140-A836-B7750C6E7A6E}"/>
              </a:ext>
            </a:extLst>
          </p:cNvPr>
          <p:cNvSpPr>
            <a:spLocks noGrp="1"/>
          </p:cNvSpPr>
          <p:nvPr>
            <p:ph type="sldNum" sz="quarter" idx="4"/>
          </p:nvPr>
        </p:nvSpPr>
        <p:spPr/>
        <p:txBody>
          <a:bodyPr/>
          <a:lstStyle/>
          <a:p>
            <a:fld id="{5DD3DB80-B894-403A-B48E-6FDC1A72010E}" type="slidenum">
              <a:rPr lang="zh-CN" altLang="en-US" smtClean="0"/>
              <a:pPr/>
              <a:t>12</a:t>
            </a:fld>
            <a:endParaRPr lang="zh-CN" altLang="en-US" dirty="0"/>
          </a:p>
        </p:txBody>
      </p:sp>
      <p:pic>
        <p:nvPicPr>
          <p:cNvPr id="8" name="图片 7">
            <a:extLst>
              <a:ext uri="{FF2B5EF4-FFF2-40B4-BE49-F238E27FC236}">
                <a16:creationId xmlns:a16="http://schemas.microsoft.com/office/drawing/2014/main" id="{9863AFD2-5B90-AE4B-A2A8-1A83A6238809}"/>
              </a:ext>
            </a:extLst>
          </p:cNvPr>
          <p:cNvPicPr>
            <a:picLocks noChangeAspect="1"/>
          </p:cNvPicPr>
          <p:nvPr/>
        </p:nvPicPr>
        <p:blipFill>
          <a:blip r:embed="rId2"/>
          <a:stretch>
            <a:fillRect/>
          </a:stretch>
        </p:blipFill>
        <p:spPr>
          <a:xfrm>
            <a:off x="4419600" y="1302191"/>
            <a:ext cx="7591184" cy="5041462"/>
          </a:xfrm>
          <a:prstGeom prst="rect">
            <a:avLst/>
          </a:prstGeom>
        </p:spPr>
      </p:pic>
    </p:spTree>
    <p:extLst>
      <p:ext uri="{BB962C8B-B14F-4D97-AF65-F5344CB8AC3E}">
        <p14:creationId xmlns:p14="http://schemas.microsoft.com/office/powerpoint/2010/main" val="26354056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A70E7-0FF6-7A4F-95E7-7D7A8E073B1F}"/>
              </a:ext>
            </a:extLst>
          </p:cNvPr>
          <p:cNvSpPr>
            <a:spLocks noGrp="1"/>
          </p:cNvSpPr>
          <p:nvPr>
            <p:ph type="title"/>
          </p:nvPr>
        </p:nvSpPr>
        <p:spPr/>
        <p:txBody>
          <a:bodyPr/>
          <a:lstStyle/>
          <a:p>
            <a:r>
              <a:rPr kumimoji="1" lang="zh-CN" altLang="en-US" dirty="0"/>
              <a:t>三、实现细节</a:t>
            </a:r>
          </a:p>
        </p:txBody>
      </p:sp>
      <p:sp>
        <p:nvSpPr>
          <p:cNvPr id="3" name="内容占位符 2">
            <a:extLst>
              <a:ext uri="{FF2B5EF4-FFF2-40B4-BE49-F238E27FC236}">
                <a16:creationId xmlns:a16="http://schemas.microsoft.com/office/drawing/2014/main" id="{7A4F14CA-2088-CC41-8D44-1ED419C3A9C0}"/>
              </a:ext>
            </a:extLst>
          </p:cNvPr>
          <p:cNvSpPr>
            <a:spLocks noGrp="1"/>
          </p:cNvSpPr>
          <p:nvPr>
            <p:ph sz="quarter" idx="13"/>
          </p:nvPr>
        </p:nvSpPr>
        <p:spPr>
          <a:xfrm>
            <a:off x="669925" y="1130299"/>
            <a:ext cx="3957493" cy="5006975"/>
          </a:xfrm>
        </p:spPr>
        <p:txBody>
          <a:bodyPr/>
          <a:lstStyle/>
          <a:p>
            <a:r>
              <a:rPr kumimoji="1" lang="en-US" altLang="zh-CN" dirty="0"/>
              <a:t>2.</a:t>
            </a:r>
            <a:r>
              <a:rPr kumimoji="1" lang="zh-CN" altLang="en-US" dirty="0"/>
              <a:t>使用</a:t>
            </a:r>
            <a:r>
              <a:rPr kumimoji="1" lang="en-US" altLang="zh-CN" dirty="0"/>
              <a:t>BFS</a:t>
            </a:r>
            <a:r>
              <a:rPr kumimoji="1" lang="zh-CN" altLang="en-US" dirty="0"/>
              <a:t>找到最短路径，使用类似</a:t>
            </a:r>
            <a:r>
              <a:rPr kumimoji="1" lang="en-US" altLang="zh-CN" dirty="0" err="1"/>
              <a:t>floyed</a:t>
            </a:r>
            <a:r>
              <a:rPr kumimoji="1" lang="zh-CN" altLang="en-US" dirty="0"/>
              <a:t>中的二维数组来存放前驱节点，使用队列实现广度优先搜索，使用栈存放每一次移动的方向。</a:t>
            </a:r>
          </a:p>
        </p:txBody>
      </p:sp>
      <p:sp>
        <p:nvSpPr>
          <p:cNvPr id="4" name="灯片编号占位符 3">
            <a:extLst>
              <a:ext uri="{FF2B5EF4-FFF2-40B4-BE49-F238E27FC236}">
                <a16:creationId xmlns:a16="http://schemas.microsoft.com/office/drawing/2014/main" id="{6F9BF63B-4556-7140-A836-B7750C6E7A6E}"/>
              </a:ext>
            </a:extLst>
          </p:cNvPr>
          <p:cNvSpPr>
            <a:spLocks noGrp="1"/>
          </p:cNvSpPr>
          <p:nvPr>
            <p:ph type="sldNum" sz="quarter" idx="4"/>
          </p:nvPr>
        </p:nvSpPr>
        <p:spPr/>
        <p:txBody>
          <a:bodyPr/>
          <a:lstStyle/>
          <a:p>
            <a:fld id="{5DD3DB80-B894-403A-B48E-6FDC1A72010E}" type="slidenum">
              <a:rPr lang="zh-CN" altLang="en-US" smtClean="0"/>
              <a:pPr/>
              <a:t>13</a:t>
            </a:fld>
            <a:endParaRPr lang="zh-CN" altLang="en-US" dirty="0"/>
          </a:p>
        </p:txBody>
      </p:sp>
      <p:pic>
        <p:nvPicPr>
          <p:cNvPr id="5" name="图片 4">
            <a:extLst>
              <a:ext uri="{FF2B5EF4-FFF2-40B4-BE49-F238E27FC236}">
                <a16:creationId xmlns:a16="http://schemas.microsoft.com/office/drawing/2014/main" id="{0A181C31-BFF2-CC42-A7A1-AD34BD471056}"/>
              </a:ext>
            </a:extLst>
          </p:cNvPr>
          <p:cNvPicPr>
            <a:picLocks noChangeAspect="1"/>
          </p:cNvPicPr>
          <p:nvPr/>
        </p:nvPicPr>
        <p:blipFill>
          <a:blip r:embed="rId2"/>
          <a:stretch>
            <a:fillRect/>
          </a:stretch>
        </p:blipFill>
        <p:spPr>
          <a:xfrm>
            <a:off x="4627418" y="1361640"/>
            <a:ext cx="7208966" cy="4544291"/>
          </a:xfrm>
          <a:prstGeom prst="rect">
            <a:avLst/>
          </a:prstGeom>
        </p:spPr>
      </p:pic>
    </p:spTree>
    <p:extLst>
      <p:ext uri="{BB962C8B-B14F-4D97-AF65-F5344CB8AC3E}">
        <p14:creationId xmlns:p14="http://schemas.microsoft.com/office/powerpoint/2010/main" val="3170436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A70E7-0FF6-7A4F-95E7-7D7A8E073B1F}"/>
              </a:ext>
            </a:extLst>
          </p:cNvPr>
          <p:cNvSpPr>
            <a:spLocks noGrp="1"/>
          </p:cNvSpPr>
          <p:nvPr>
            <p:ph type="title"/>
          </p:nvPr>
        </p:nvSpPr>
        <p:spPr/>
        <p:txBody>
          <a:bodyPr/>
          <a:lstStyle/>
          <a:p>
            <a:r>
              <a:rPr kumimoji="1" lang="zh-CN" altLang="en-US" dirty="0"/>
              <a:t>三、实现细节</a:t>
            </a:r>
          </a:p>
        </p:txBody>
      </p:sp>
      <p:sp>
        <p:nvSpPr>
          <p:cNvPr id="3" name="内容占位符 2">
            <a:extLst>
              <a:ext uri="{FF2B5EF4-FFF2-40B4-BE49-F238E27FC236}">
                <a16:creationId xmlns:a16="http://schemas.microsoft.com/office/drawing/2014/main" id="{7A4F14CA-2088-CC41-8D44-1ED419C3A9C0}"/>
              </a:ext>
            </a:extLst>
          </p:cNvPr>
          <p:cNvSpPr>
            <a:spLocks noGrp="1"/>
          </p:cNvSpPr>
          <p:nvPr>
            <p:ph sz="quarter" idx="13"/>
          </p:nvPr>
        </p:nvSpPr>
        <p:spPr>
          <a:xfrm>
            <a:off x="576791" y="1233488"/>
            <a:ext cx="3957493" cy="5006975"/>
          </a:xfrm>
        </p:spPr>
        <p:txBody>
          <a:bodyPr>
            <a:normAutofit fontScale="62500" lnSpcReduction="20000"/>
          </a:bodyPr>
          <a:lstStyle/>
          <a:p>
            <a:r>
              <a:rPr kumimoji="1" lang="en-US" altLang="zh-CN" dirty="0"/>
              <a:t>3.</a:t>
            </a:r>
            <a:r>
              <a:rPr kumimoji="1" lang="zh-CN" altLang="en-US" dirty="0"/>
              <a:t>攻击动画</a:t>
            </a:r>
            <a:endParaRPr kumimoji="1" lang="en-US" altLang="zh-CN" dirty="0"/>
          </a:p>
          <a:p>
            <a:r>
              <a:rPr kumimoji="1" lang="zh-CN" altLang="en-US" dirty="0"/>
              <a:t>使用多线程实现动画的刷新。</a:t>
            </a:r>
            <a:endParaRPr kumimoji="1" lang="en-US" altLang="zh-CN" dirty="0"/>
          </a:p>
          <a:p>
            <a:r>
              <a:rPr kumimoji="1" lang="zh-CN" altLang="en-US" dirty="0"/>
              <a:t>以剑为例。考虑到玩家输入时攻击频率可能会很快，使用队列的方式，每发起一次攻击，就新建一个剑的精灵并入队，动画结束就出队，使用智能指针的方式来避免内存泄露。</a:t>
            </a:r>
            <a:endParaRPr kumimoji="1" lang="en-US" altLang="zh-CN" dirty="0"/>
          </a:p>
          <a:p>
            <a:r>
              <a:rPr kumimoji="1" lang="zh-CN" altLang="en-US" dirty="0"/>
              <a:t>另外为了防止在动画播放的过程中士兵死亡，导致内存访问错误，在</a:t>
            </a:r>
            <a:r>
              <a:rPr kumimoji="1" lang="en-US" altLang="zh-CN" dirty="0" err="1"/>
              <a:t>atk_behave</a:t>
            </a:r>
            <a:r>
              <a:rPr kumimoji="1" lang="zh-CN" altLang="en-US" dirty="0"/>
              <a:t>的析构函数中会设置</a:t>
            </a:r>
            <a:r>
              <a:rPr kumimoji="1" lang="en-US" altLang="zh-CN" dirty="0" err="1"/>
              <a:t>show_atk</a:t>
            </a:r>
            <a:r>
              <a:rPr kumimoji="1" lang="zh-CN" altLang="en-US" dirty="0"/>
              <a:t>为</a:t>
            </a:r>
            <a:r>
              <a:rPr kumimoji="1" lang="en-US" altLang="zh-CN" dirty="0"/>
              <a:t>false</a:t>
            </a:r>
            <a:r>
              <a:rPr kumimoji="1" lang="zh-CN" altLang="en-US" dirty="0"/>
              <a:t>，结束动画的更新。</a:t>
            </a:r>
          </a:p>
        </p:txBody>
      </p:sp>
      <p:sp>
        <p:nvSpPr>
          <p:cNvPr id="4" name="灯片编号占位符 3">
            <a:extLst>
              <a:ext uri="{FF2B5EF4-FFF2-40B4-BE49-F238E27FC236}">
                <a16:creationId xmlns:a16="http://schemas.microsoft.com/office/drawing/2014/main" id="{6F9BF63B-4556-7140-A836-B7750C6E7A6E}"/>
              </a:ext>
            </a:extLst>
          </p:cNvPr>
          <p:cNvSpPr>
            <a:spLocks noGrp="1"/>
          </p:cNvSpPr>
          <p:nvPr>
            <p:ph type="sldNum" sz="quarter" idx="4"/>
          </p:nvPr>
        </p:nvSpPr>
        <p:spPr/>
        <p:txBody>
          <a:bodyPr/>
          <a:lstStyle/>
          <a:p>
            <a:fld id="{5DD3DB80-B894-403A-B48E-6FDC1A72010E}" type="slidenum">
              <a:rPr lang="zh-CN" altLang="en-US" smtClean="0"/>
              <a:pPr/>
              <a:t>14</a:t>
            </a:fld>
            <a:endParaRPr lang="zh-CN" altLang="en-US" dirty="0"/>
          </a:p>
        </p:txBody>
      </p:sp>
      <p:pic>
        <p:nvPicPr>
          <p:cNvPr id="7" name="图片 6">
            <a:extLst>
              <a:ext uri="{FF2B5EF4-FFF2-40B4-BE49-F238E27FC236}">
                <a16:creationId xmlns:a16="http://schemas.microsoft.com/office/drawing/2014/main" id="{7DAE1E87-55AF-9E4E-9430-7FDE66854EE7}"/>
              </a:ext>
            </a:extLst>
          </p:cNvPr>
          <p:cNvPicPr>
            <a:picLocks noChangeAspect="1"/>
          </p:cNvPicPr>
          <p:nvPr/>
        </p:nvPicPr>
        <p:blipFill rotWithShape="1">
          <a:blip r:embed="rId2">
            <a:extLst>
              <a:ext uri="{28A0092B-C50C-407E-A947-70E740481C1C}">
                <a14:useLocalDpi xmlns:a14="http://schemas.microsoft.com/office/drawing/2010/main" val="0"/>
              </a:ext>
            </a:extLst>
          </a:blip>
          <a:srcRect t="23225" b="3550"/>
          <a:stretch/>
        </p:blipFill>
        <p:spPr>
          <a:xfrm>
            <a:off x="4734607" y="3276600"/>
            <a:ext cx="7004774" cy="3428999"/>
          </a:xfrm>
          <a:prstGeom prst="rect">
            <a:avLst/>
          </a:prstGeom>
        </p:spPr>
      </p:pic>
      <p:pic>
        <p:nvPicPr>
          <p:cNvPr id="8" name="图片 7">
            <a:extLst>
              <a:ext uri="{FF2B5EF4-FFF2-40B4-BE49-F238E27FC236}">
                <a16:creationId xmlns:a16="http://schemas.microsoft.com/office/drawing/2014/main" id="{AAD40366-8D8E-634E-A319-93CA0FEEEF2D}"/>
              </a:ext>
            </a:extLst>
          </p:cNvPr>
          <p:cNvPicPr>
            <a:picLocks noChangeAspect="1"/>
          </p:cNvPicPr>
          <p:nvPr/>
        </p:nvPicPr>
        <p:blipFill>
          <a:blip r:embed="rId3"/>
          <a:stretch>
            <a:fillRect/>
          </a:stretch>
        </p:blipFill>
        <p:spPr>
          <a:xfrm>
            <a:off x="4734607" y="0"/>
            <a:ext cx="7306520" cy="2900467"/>
          </a:xfrm>
          <a:prstGeom prst="rect">
            <a:avLst/>
          </a:prstGeom>
        </p:spPr>
      </p:pic>
    </p:spTree>
    <p:extLst>
      <p:ext uri="{BB962C8B-B14F-4D97-AF65-F5344CB8AC3E}">
        <p14:creationId xmlns:p14="http://schemas.microsoft.com/office/powerpoint/2010/main" val="1249522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D10475-70F5-2B49-9061-175142C25F08}"/>
              </a:ext>
            </a:extLst>
          </p:cNvPr>
          <p:cNvSpPr>
            <a:spLocks noGrp="1"/>
          </p:cNvSpPr>
          <p:nvPr>
            <p:ph type="title"/>
          </p:nvPr>
        </p:nvSpPr>
        <p:spPr/>
        <p:txBody>
          <a:bodyPr/>
          <a:lstStyle/>
          <a:p>
            <a:r>
              <a:rPr kumimoji="1" lang="zh-CN" altLang="en-US" dirty="0"/>
              <a:t>四、效果展示</a:t>
            </a:r>
          </a:p>
        </p:txBody>
      </p:sp>
      <p:sp>
        <p:nvSpPr>
          <p:cNvPr id="4" name="灯片编号占位符 3">
            <a:extLst>
              <a:ext uri="{FF2B5EF4-FFF2-40B4-BE49-F238E27FC236}">
                <a16:creationId xmlns:a16="http://schemas.microsoft.com/office/drawing/2014/main" id="{FC922D40-3D0A-D542-8B78-4929CEB2D558}"/>
              </a:ext>
            </a:extLst>
          </p:cNvPr>
          <p:cNvSpPr>
            <a:spLocks noGrp="1"/>
          </p:cNvSpPr>
          <p:nvPr>
            <p:ph type="sldNum" sz="quarter" idx="4"/>
          </p:nvPr>
        </p:nvSpPr>
        <p:spPr/>
        <p:txBody>
          <a:bodyPr/>
          <a:lstStyle/>
          <a:p>
            <a:fld id="{5DD3DB80-B894-403A-B48E-6FDC1A72010E}" type="slidenum">
              <a:rPr lang="zh-CN" altLang="en-US" smtClean="0"/>
              <a:pPr/>
              <a:t>15</a:t>
            </a:fld>
            <a:endParaRPr lang="zh-CN" altLang="en-US" dirty="0"/>
          </a:p>
        </p:txBody>
      </p:sp>
      <p:sp>
        <p:nvSpPr>
          <p:cNvPr id="7" name="内容占位符 6">
            <a:extLst>
              <a:ext uri="{FF2B5EF4-FFF2-40B4-BE49-F238E27FC236}">
                <a16:creationId xmlns:a16="http://schemas.microsoft.com/office/drawing/2014/main" id="{D9E77573-96CE-9A49-8E54-52241B7A16CD}"/>
              </a:ext>
            </a:extLst>
          </p:cNvPr>
          <p:cNvSpPr>
            <a:spLocks noGrp="1"/>
          </p:cNvSpPr>
          <p:nvPr>
            <p:ph sz="quarter" idx="13"/>
          </p:nvPr>
        </p:nvSpPr>
        <p:spPr/>
        <p:txBody>
          <a:bodyPr/>
          <a:lstStyle/>
          <a:p>
            <a:endParaRPr lang="zh-CN" altLang="en-US" dirty="0"/>
          </a:p>
        </p:txBody>
      </p:sp>
    </p:spTree>
    <p:extLst>
      <p:ext uri="{BB962C8B-B14F-4D97-AF65-F5344CB8AC3E}">
        <p14:creationId xmlns:p14="http://schemas.microsoft.com/office/powerpoint/2010/main" val="1861299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3828CC75-7260-8A47-AA95-D1281BB1D30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2" name="标题 1">
            <a:extLst>
              <a:ext uri="{FF2B5EF4-FFF2-40B4-BE49-F238E27FC236}">
                <a16:creationId xmlns:a16="http://schemas.microsoft.com/office/drawing/2014/main" id="{1ACF045A-FE54-724C-8868-5A7F541B0F4B}"/>
              </a:ext>
            </a:extLst>
          </p:cNvPr>
          <p:cNvSpPr>
            <a:spLocks noGrp="1"/>
          </p:cNvSpPr>
          <p:nvPr>
            <p:ph type="title"/>
          </p:nvPr>
        </p:nvSpPr>
        <p:spPr/>
        <p:txBody>
          <a:bodyPr/>
          <a:lstStyle/>
          <a:p>
            <a:endParaRPr kumimoji="1" lang="zh-CN" altLang="en-US"/>
          </a:p>
        </p:txBody>
      </p:sp>
      <p:pic>
        <p:nvPicPr>
          <p:cNvPr id="7" name="演示" descr="演示">
            <a:hlinkClick r:id="" action="ppaction://media"/>
            <a:extLst>
              <a:ext uri="{FF2B5EF4-FFF2-40B4-BE49-F238E27FC236}">
                <a16:creationId xmlns:a16="http://schemas.microsoft.com/office/drawing/2014/main" id="{DDFC8DB5-7833-C947-B29B-857696E95BEE}"/>
              </a:ext>
            </a:extLst>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548556" y="0"/>
            <a:ext cx="10971931" cy="6858000"/>
          </a:xfrm>
        </p:spPr>
      </p:pic>
      <p:sp>
        <p:nvSpPr>
          <p:cNvPr id="4" name="灯片编号占位符 3">
            <a:extLst>
              <a:ext uri="{FF2B5EF4-FFF2-40B4-BE49-F238E27FC236}">
                <a16:creationId xmlns:a16="http://schemas.microsoft.com/office/drawing/2014/main" id="{7264FC66-8FC5-2740-90E3-305C8BB9416F}"/>
              </a:ext>
            </a:extLst>
          </p:cNvPr>
          <p:cNvSpPr>
            <a:spLocks noGrp="1"/>
          </p:cNvSpPr>
          <p:nvPr>
            <p:ph type="sldNum" sz="quarter" idx="4"/>
          </p:nvPr>
        </p:nvSpPr>
        <p:spPr/>
        <p:txBody>
          <a:bodyPr/>
          <a:lstStyle/>
          <a:p>
            <a:fld id="{5DD3DB80-B894-403A-B48E-6FDC1A72010E}" type="slidenum">
              <a:rPr lang="zh-CN" altLang="en-US" smtClean="0"/>
              <a:pPr/>
              <a:t>16</a:t>
            </a:fld>
            <a:endParaRPr lang="zh-CN" altLang="en-US" dirty="0"/>
          </a:p>
        </p:txBody>
      </p:sp>
    </p:spTree>
    <p:extLst>
      <p:ext uri="{BB962C8B-B14F-4D97-AF65-F5344CB8AC3E}">
        <p14:creationId xmlns:p14="http://schemas.microsoft.com/office/powerpoint/2010/main" val="4286430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8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80798D-F757-7F4A-BD82-2E60AAA1892F}"/>
              </a:ext>
            </a:extLst>
          </p:cNvPr>
          <p:cNvSpPr>
            <a:spLocks noGrp="1"/>
          </p:cNvSpPr>
          <p:nvPr>
            <p:ph type="title"/>
          </p:nvPr>
        </p:nvSpPr>
        <p:spPr/>
        <p:txBody>
          <a:bodyPr/>
          <a:lstStyle/>
          <a:p>
            <a:r>
              <a:rPr kumimoji="1" lang="zh-CN" altLang="en-US" dirty="0"/>
              <a:t>五、总结与未来改进方向</a:t>
            </a:r>
          </a:p>
        </p:txBody>
      </p:sp>
      <p:sp>
        <p:nvSpPr>
          <p:cNvPr id="3" name="内容占位符 2">
            <a:extLst>
              <a:ext uri="{FF2B5EF4-FFF2-40B4-BE49-F238E27FC236}">
                <a16:creationId xmlns:a16="http://schemas.microsoft.com/office/drawing/2014/main" id="{581F1432-0C57-1D42-A1EC-1FA850DABB90}"/>
              </a:ext>
            </a:extLst>
          </p:cNvPr>
          <p:cNvSpPr>
            <a:spLocks noGrp="1"/>
          </p:cNvSpPr>
          <p:nvPr>
            <p:ph sz="quarter" idx="13"/>
          </p:nvPr>
        </p:nvSpPr>
        <p:spPr/>
        <p:txBody>
          <a:bodyPr>
            <a:normAutofit fontScale="55000" lnSpcReduction="20000"/>
          </a:bodyPr>
          <a:lstStyle/>
          <a:p>
            <a:pPr>
              <a:lnSpc>
                <a:spcPct val="170000"/>
              </a:lnSpc>
              <a:spcBef>
                <a:spcPts val="400"/>
              </a:spcBef>
            </a:pPr>
            <a:r>
              <a:rPr kumimoji="1" lang="en" altLang="zh-CN" dirty="0"/>
              <a:t>---TODO---</a:t>
            </a:r>
            <a:r>
              <a:rPr kumimoji="1" lang="zh-CN" altLang="en-US" b="1" dirty="0"/>
              <a:t>将纹理存在内存中，避免重复加载</a:t>
            </a:r>
          </a:p>
          <a:p>
            <a:pPr>
              <a:lnSpc>
                <a:spcPct val="170000"/>
              </a:lnSpc>
              <a:spcBef>
                <a:spcPts val="400"/>
              </a:spcBef>
            </a:pPr>
            <a:r>
              <a:rPr kumimoji="1" lang="en-US" altLang="zh-CN" dirty="0"/>
              <a:t>---</a:t>
            </a:r>
            <a:r>
              <a:rPr kumimoji="1" lang="en" altLang="zh-CN" dirty="0"/>
              <a:t>DONE---</a:t>
            </a:r>
            <a:r>
              <a:rPr kumimoji="1" lang="zh-CN" altLang="en-US" dirty="0"/>
              <a:t>实现对象的攻击、死亡。</a:t>
            </a:r>
            <a:r>
              <a:rPr kumimoji="1" lang="en-US" altLang="zh-CN" dirty="0"/>
              <a:t>(</a:t>
            </a:r>
            <a:r>
              <a:rPr kumimoji="1" lang="zh-CN" altLang="en-US" dirty="0"/>
              <a:t>爆炸？</a:t>
            </a:r>
            <a:r>
              <a:rPr kumimoji="1" lang="en-US" altLang="zh-CN" dirty="0"/>
              <a:t>)</a:t>
            </a:r>
          </a:p>
          <a:p>
            <a:pPr>
              <a:lnSpc>
                <a:spcPct val="170000"/>
              </a:lnSpc>
              <a:spcBef>
                <a:spcPts val="400"/>
              </a:spcBef>
            </a:pPr>
            <a:r>
              <a:rPr kumimoji="1" lang="en-US" altLang="zh-CN" dirty="0"/>
              <a:t>---</a:t>
            </a:r>
            <a:r>
              <a:rPr kumimoji="1" lang="en" altLang="zh-CN" dirty="0"/>
              <a:t>DONE---</a:t>
            </a:r>
            <a:r>
              <a:rPr kumimoji="1" lang="zh-CN" altLang="en-US" dirty="0"/>
              <a:t>创建坦克、飞机类，继承自</a:t>
            </a:r>
            <a:r>
              <a:rPr kumimoji="1" lang="en" altLang="zh-CN" dirty="0" err="1"/>
              <a:t>live_things</a:t>
            </a:r>
            <a:r>
              <a:rPr kumimoji="1" lang="zh-CN" altLang="en" dirty="0"/>
              <a:t>，</a:t>
            </a:r>
            <a:r>
              <a:rPr kumimoji="1" lang="zh-CN" altLang="en-US" dirty="0"/>
              <a:t>实现不同的移动方式</a:t>
            </a:r>
          </a:p>
          <a:p>
            <a:pPr>
              <a:lnSpc>
                <a:spcPct val="170000"/>
              </a:lnSpc>
              <a:spcBef>
                <a:spcPts val="400"/>
              </a:spcBef>
            </a:pPr>
            <a:r>
              <a:rPr kumimoji="1" lang="en-US" altLang="zh-CN" dirty="0"/>
              <a:t>---</a:t>
            </a:r>
            <a:r>
              <a:rPr kumimoji="1" lang="en" altLang="zh-CN" dirty="0"/>
              <a:t>DONE---</a:t>
            </a:r>
            <a:r>
              <a:rPr kumimoji="1" lang="zh-CN" altLang="en-US" dirty="0"/>
              <a:t>将</a:t>
            </a:r>
            <a:r>
              <a:rPr kumimoji="1" lang="en" altLang="zh-CN" dirty="0"/>
              <a:t>HOME</a:t>
            </a:r>
            <a:r>
              <a:rPr kumimoji="1" lang="zh-CN" altLang="en-US" dirty="0"/>
              <a:t>设置为工厂，可以生产步兵、坦克、飞机</a:t>
            </a:r>
          </a:p>
          <a:p>
            <a:pPr>
              <a:lnSpc>
                <a:spcPct val="170000"/>
              </a:lnSpc>
              <a:spcBef>
                <a:spcPts val="400"/>
              </a:spcBef>
            </a:pPr>
            <a:r>
              <a:rPr kumimoji="1" lang="en-US" altLang="zh-CN" dirty="0"/>
              <a:t>---</a:t>
            </a:r>
            <a:r>
              <a:rPr kumimoji="1" lang="en" altLang="zh-CN" dirty="0"/>
              <a:t>DONE---</a:t>
            </a:r>
            <a:r>
              <a:rPr kumimoji="1" lang="zh-CN" altLang="en-US" dirty="0"/>
              <a:t>增加鼠标，实现点击切换</a:t>
            </a:r>
            <a:r>
              <a:rPr kumimoji="1" lang="en" altLang="zh-CN" dirty="0"/>
              <a:t>focus</a:t>
            </a:r>
            <a:r>
              <a:rPr kumimoji="1" lang="zh-CN" altLang="en" dirty="0"/>
              <a:t>，</a:t>
            </a:r>
            <a:r>
              <a:rPr kumimoji="1" lang="zh-CN" altLang="en-US" dirty="0"/>
              <a:t>导航</a:t>
            </a:r>
          </a:p>
          <a:p>
            <a:pPr>
              <a:lnSpc>
                <a:spcPct val="170000"/>
              </a:lnSpc>
              <a:spcBef>
                <a:spcPts val="400"/>
              </a:spcBef>
            </a:pPr>
            <a:r>
              <a:rPr kumimoji="1" lang="en-US" altLang="zh-CN" dirty="0"/>
              <a:t>---</a:t>
            </a:r>
            <a:r>
              <a:rPr kumimoji="1" lang="en" altLang="zh-CN" dirty="0"/>
              <a:t>TODO---</a:t>
            </a:r>
            <a:r>
              <a:rPr kumimoji="1" lang="zh-CN" altLang="en-US" b="1" dirty="0"/>
              <a:t>实现金币系统，实现购买功能</a:t>
            </a:r>
          </a:p>
          <a:p>
            <a:pPr>
              <a:lnSpc>
                <a:spcPct val="170000"/>
              </a:lnSpc>
              <a:spcBef>
                <a:spcPts val="400"/>
              </a:spcBef>
            </a:pPr>
            <a:r>
              <a:rPr kumimoji="1" lang="en-US" altLang="zh-CN" dirty="0"/>
              <a:t>---</a:t>
            </a:r>
            <a:r>
              <a:rPr kumimoji="1" lang="en" altLang="zh-CN" dirty="0"/>
              <a:t>DONE---</a:t>
            </a:r>
            <a:r>
              <a:rPr kumimoji="1" lang="zh-CN" altLang="en-US" dirty="0"/>
              <a:t>实现电脑控制非</a:t>
            </a:r>
            <a:r>
              <a:rPr kumimoji="1" lang="en" altLang="zh-CN" dirty="0"/>
              <a:t>focus</a:t>
            </a:r>
            <a:r>
              <a:rPr kumimoji="1" lang="zh-CN" altLang="en-US" dirty="0"/>
              <a:t>的角色，多线程，实现多个角色同时移动，实现电脑控制的</a:t>
            </a:r>
            <a:r>
              <a:rPr kumimoji="1" lang="en" altLang="zh-CN" dirty="0"/>
              <a:t>player</a:t>
            </a:r>
          </a:p>
          <a:p>
            <a:pPr>
              <a:lnSpc>
                <a:spcPct val="170000"/>
              </a:lnSpc>
              <a:spcBef>
                <a:spcPts val="400"/>
              </a:spcBef>
            </a:pPr>
            <a:r>
              <a:rPr kumimoji="1" lang="en" altLang="zh-CN" dirty="0"/>
              <a:t>---TODO---</a:t>
            </a:r>
            <a:r>
              <a:rPr kumimoji="1" lang="zh-CN" altLang="en-US" dirty="0"/>
              <a:t>考虑</a:t>
            </a:r>
            <a:r>
              <a:rPr kumimoji="1" lang="zh-CN" altLang="en-US" b="1" dirty="0"/>
              <a:t>树木的可破坏性</a:t>
            </a:r>
            <a:r>
              <a:rPr kumimoji="1" lang="zh-CN" altLang="en-US" dirty="0"/>
              <a:t>，但是这可能涉及到地图访问的冲突</a:t>
            </a:r>
          </a:p>
          <a:p>
            <a:pPr>
              <a:lnSpc>
                <a:spcPct val="170000"/>
              </a:lnSpc>
              <a:spcBef>
                <a:spcPts val="400"/>
              </a:spcBef>
            </a:pPr>
            <a:r>
              <a:rPr kumimoji="1" lang="en-US" altLang="zh-CN" dirty="0"/>
              <a:t>---</a:t>
            </a:r>
            <a:r>
              <a:rPr kumimoji="1" lang="en" altLang="zh-CN" dirty="0"/>
              <a:t>TODO---</a:t>
            </a:r>
            <a:r>
              <a:rPr kumimoji="1" lang="zh-CN" altLang="en-US" dirty="0"/>
              <a:t>考虑将地图的生成和加载分开，生成地图后保存到文件，加载地图时从文件读取</a:t>
            </a:r>
          </a:p>
          <a:p>
            <a:pPr>
              <a:lnSpc>
                <a:spcPct val="170000"/>
              </a:lnSpc>
              <a:spcBef>
                <a:spcPts val="400"/>
              </a:spcBef>
            </a:pPr>
            <a:r>
              <a:rPr kumimoji="1" lang="en-US" altLang="zh-CN" dirty="0"/>
              <a:t>---</a:t>
            </a:r>
            <a:r>
              <a:rPr kumimoji="1" lang="en" altLang="zh-CN" dirty="0"/>
              <a:t>HALFDONE--</a:t>
            </a:r>
            <a:r>
              <a:rPr kumimoji="1" lang="zh-CN" altLang="en-US" dirty="0"/>
              <a:t>考虑实现移动、攻击的动画，添加攻击范围显示在移动时改变纹理的方向</a:t>
            </a:r>
          </a:p>
          <a:p>
            <a:pPr>
              <a:lnSpc>
                <a:spcPct val="170000"/>
              </a:lnSpc>
              <a:spcBef>
                <a:spcPts val="400"/>
              </a:spcBef>
            </a:pPr>
            <a:r>
              <a:rPr kumimoji="1" lang="en-US" altLang="zh-CN" dirty="0"/>
              <a:t>---</a:t>
            </a:r>
            <a:r>
              <a:rPr kumimoji="1" lang="en" altLang="zh-CN" dirty="0"/>
              <a:t>DONE---</a:t>
            </a:r>
            <a:r>
              <a:rPr kumimoji="1" lang="zh-CN" altLang="en-US" dirty="0"/>
              <a:t>增加开始、结束动画</a:t>
            </a:r>
          </a:p>
          <a:p>
            <a:pPr>
              <a:lnSpc>
                <a:spcPct val="170000"/>
              </a:lnSpc>
              <a:spcBef>
                <a:spcPts val="400"/>
              </a:spcBef>
            </a:pPr>
            <a:r>
              <a:rPr kumimoji="1" lang="en-US" altLang="zh-CN" dirty="0"/>
              <a:t>---</a:t>
            </a:r>
            <a:r>
              <a:rPr kumimoji="1" lang="en" altLang="zh-CN" dirty="0"/>
              <a:t>TODO--</a:t>
            </a:r>
            <a:r>
              <a:rPr kumimoji="1" lang="zh-CN" altLang="en-US" dirty="0"/>
              <a:t>对项目结构、格式的优化，添加注释，解决循环包含的问题，改善函数、内存问题，使用</a:t>
            </a:r>
            <a:r>
              <a:rPr kumimoji="1" lang="en" altLang="zh-CN" dirty="0"/>
              <a:t>const &amp;</a:t>
            </a:r>
            <a:r>
              <a:rPr kumimoji="1" lang="zh-CN" altLang="en-US" dirty="0"/>
              <a:t>这种方式，</a:t>
            </a:r>
            <a:r>
              <a:rPr kumimoji="1" lang="zh-CN" altLang="en-US" b="1" dirty="0"/>
              <a:t>智能指针与进程互斥锁</a:t>
            </a:r>
          </a:p>
          <a:p>
            <a:pPr>
              <a:lnSpc>
                <a:spcPct val="170000"/>
              </a:lnSpc>
              <a:spcBef>
                <a:spcPts val="400"/>
              </a:spcBef>
            </a:pPr>
            <a:r>
              <a:rPr kumimoji="1" lang="en-US" altLang="zh-CN" dirty="0"/>
              <a:t>---</a:t>
            </a:r>
            <a:r>
              <a:rPr kumimoji="1" lang="en" altLang="zh-CN" dirty="0"/>
              <a:t>DONE---</a:t>
            </a:r>
            <a:r>
              <a:rPr kumimoji="1" lang="zh-CN" altLang="en-US" dirty="0"/>
              <a:t>需要对地图进行优化，考虑使用结构体或者类的数组来存储地图信息，将士兵的位置也存储在地图中</a:t>
            </a:r>
          </a:p>
          <a:p>
            <a:endParaRPr kumimoji="1" lang="zh-CN" altLang="en-US" dirty="0"/>
          </a:p>
        </p:txBody>
      </p:sp>
      <p:sp>
        <p:nvSpPr>
          <p:cNvPr id="4" name="灯片编号占位符 3">
            <a:extLst>
              <a:ext uri="{FF2B5EF4-FFF2-40B4-BE49-F238E27FC236}">
                <a16:creationId xmlns:a16="http://schemas.microsoft.com/office/drawing/2014/main" id="{E6B16CFE-CB4D-5940-8929-9C0B79D371CA}"/>
              </a:ext>
            </a:extLst>
          </p:cNvPr>
          <p:cNvSpPr>
            <a:spLocks noGrp="1"/>
          </p:cNvSpPr>
          <p:nvPr>
            <p:ph type="sldNum" sz="quarter" idx="4"/>
          </p:nvPr>
        </p:nvSpPr>
        <p:spPr/>
        <p:txBody>
          <a:bodyPr/>
          <a:lstStyle/>
          <a:p>
            <a:fld id="{5DD3DB80-B894-403A-B48E-6FDC1A72010E}" type="slidenum">
              <a:rPr lang="zh-CN" altLang="en-US" smtClean="0"/>
              <a:pPr/>
              <a:t>17</a:t>
            </a:fld>
            <a:endParaRPr lang="zh-CN" altLang="en-US" dirty="0"/>
          </a:p>
        </p:txBody>
      </p:sp>
    </p:spTree>
    <p:extLst>
      <p:ext uri="{BB962C8B-B14F-4D97-AF65-F5344CB8AC3E}">
        <p14:creationId xmlns:p14="http://schemas.microsoft.com/office/powerpoint/2010/main" val="30849006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0F50CE-FC31-C047-9123-313AB76A0EC9}"/>
              </a:ext>
            </a:extLst>
          </p:cNvPr>
          <p:cNvSpPr>
            <a:spLocks noGrp="1"/>
          </p:cNvSpPr>
          <p:nvPr>
            <p:ph type="title"/>
          </p:nvPr>
        </p:nvSpPr>
        <p:spPr/>
        <p:txBody>
          <a:bodyPr/>
          <a:lstStyle/>
          <a:p>
            <a:r>
              <a:rPr kumimoji="1" lang="zh-CN" altLang="en-US" dirty="0"/>
              <a:t>五、总结与未来改进方向</a:t>
            </a:r>
          </a:p>
        </p:txBody>
      </p:sp>
      <p:pic>
        <p:nvPicPr>
          <p:cNvPr id="7" name="内容占位符 6">
            <a:extLst>
              <a:ext uri="{FF2B5EF4-FFF2-40B4-BE49-F238E27FC236}">
                <a16:creationId xmlns:a16="http://schemas.microsoft.com/office/drawing/2014/main" id="{422701EE-D0BC-1D44-AB67-8CE2429DBF66}"/>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669923" y="3650933"/>
            <a:ext cx="10850563" cy="2237853"/>
          </a:xfrm>
        </p:spPr>
      </p:pic>
      <p:sp>
        <p:nvSpPr>
          <p:cNvPr id="4" name="灯片编号占位符 3">
            <a:extLst>
              <a:ext uri="{FF2B5EF4-FFF2-40B4-BE49-F238E27FC236}">
                <a16:creationId xmlns:a16="http://schemas.microsoft.com/office/drawing/2014/main" id="{99B6F68C-B943-9844-9121-D9F0FD0B6BCE}"/>
              </a:ext>
            </a:extLst>
          </p:cNvPr>
          <p:cNvSpPr>
            <a:spLocks noGrp="1"/>
          </p:cNvSpPr>
          <p:nvPr>
            <p:ph type="sldNum" sz="quarter" idx="4"/>
          </p:nvPr>
        </p:nvSpPr>
        <p:spPr/>
        <p:txBody>
          <a:bodyPr/>
          <a:lstStyle/>
          <a:p>
            <a:fld id="{5DD3DB80-B894-403A-B48E-6FDC1A72010E}" type="slidenum">
              <a:rPr lang="zh-CN" altLang="en-US" smtClean="0"/>
              <a:pPr/>
              <a:t>18</a:t>
            </a:fld>
            <a:endParaRPr lang="zh-CN" altLang="en-US" dirty="0"/>
          </a:p>
        </p:txBody>
      </p:sp>
      <p:pic>
        <p:nvPicPr>
          <p:cNvPr id="5" name="图片 4">
            <a:extLst>
              <a:ext uri="{FF2B5EF4-FFF2-40B4-BE49-F238E27FC236}">
                <a16:creationId xmlns:a16="http://schemas.microsoft.com/office/drawing/2014/main" id="{3E0F50C3-8749-724C-AFEF-AFFD3D86E77D}"/>
              </a:ext>
            </a:extLst>
          </p:cNvPr>
          <p:cNvPicPr>
            <a:picLocks noChangeAspect="1"/>
          </p:cNvPicPr>
          <p:nvPr/>
        </p:nvPicPr>
        <p:blipFill>
          <a:blip r:embed="rId3"/>
          <a:stretch>
            <a:fillRect/>
          </a:stretch>
        </p:blipFill>
        <p:spPr>
          <a:xfrm>
            <a:off x="2686194" y="1146342"/>
            <a:ext cx="7060912" cy="2504591"/>
          </a:xfrm>
          <a:prstGeom prst="rect">
            <a:avLst/>
          </a:prstGeom>
        </p:spPr>
      </p:pic>
    </p:spTree>
    <p:extLst>
      <p:ext uri="{BB962C8B-B14F-4D97-AF65-F5344CB8AC3E}">
        <p14:creationId xmlns:p14="http://schemas.microsoft.com/office/powerpoint/2010/main" val="15678118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52C24C-A03D-0743-9697-3E04B81642F3}"/>
              </a:ext>
            </a:extLst>
          </p:cNvPr>
          <p:cNvSpPr>
            <a:spLocks noGrp="1"/>
          </p:cNvSpPr>
          <p:nvPr>
            <p:ph type="ctrTitle"/>
          </p:nvPr>
        </p:nvSpPr>
        <p:spPr/>
        <p:txBody>
          <a:bodyPr/>
          <a:lstStyle/>
          <a:p>
            <a:r>
              <a:rPr kumimoji="1" lang="en-US" altLang="zh-CN" dirty="0"/>
              <a:t>THANKS</a:t>
            </a:r>
            <a:endParaRPr kumimoji="1" lang="zh-CN" altLang="en-US" dirty="0"/>
          </a:p>
        </p:txBody>
      </p:sp>
      <p:sp>
        <p:nvSpPr>
          <p:cNvPr id="3" name="文本占位符 2">
            <a:extLst>
              <a:ext uri="{FF2B5EF4-FFF2-40B4-BE49-F238E27FC236}">
                <a16:creationId xmlns:a16="http://schemas.microsoft.com/office/drawing/2014/main" id="{2606EBD2-5DB4-4143-A9AC-F5DB3385D0FF}"/>
              </a:ext>
            </a:extLst>
          </p:cNvPr>
          <p:cNvSpPr>
            <a:spLocks noGrp="1"/>
          </p:cNvSpPr>
          <p:nvPr>
            <p:ph type="body" sz="quarter" idx="18"/>
          </p:nvPr>
        </p:nvSpPr>
        <p:spPr/>
        <p:txBody>
          <a:bodyPr/>
          <a:lstStyle/>
          <a:p>
            <a:endParaRPr kumimoji="1" lang="zh-CN" altLang="en-US"/>
          </a:p>
        </p:txBody>
      </p:sp>
      <p:sp>
        <p:nvSpPr>
          <p:cNvPr id="4" name="文本占位符 3">
            <a:extLst>
              <a:ext uri="{FF2B5EF4-FFF2-40B4-BE49-F238E27FC236}">
                <a16:creationId xmlns:a16="http://schemas.microsoft.com/office/drawing/2014/main" id="{C5C1AC3A-77FD-4E45-BCC0-81B1CFF9A3DD}"/>
              </a:ext>
            </a:extLst>
          </p:cNvPr>
          <p:cNvSpPr>
            <a:spLocks noGrp="1"/>
          </p:cNvSpPr>
          <p:nvPr>
            <p:ph type="body" sz="quarter" idx="10"/>
          </p:nvPr>
        </p:nvSpPr>
        <p:spPr/>
        <p:txBody>
          <a:bodyPr/>
          <a:lstStyle/>
          <a:p>
            <a:endParaRPr kumimoji="1" lang="zh-CN" altLang="en-US"/>
          </a:p>
        </p:txBody>
      </p:sp>
    </p:spTree>
    <p:extLst>
      <p:ext uri="{BB962C8B-B14F-4D97-AF65-F5344CB8AC3E}">
        <p14:creationId xmlns:p14="http://schemas.microsoft.com/office/powerpoint/2010/main" val="4170497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322EF3-57D8-1643-872C-1C1BD1264EAA}"/>
              </a:ext>
            </a:extLst>
          </p:cNvPr>
          <p:cNvSpPr>
            <a:spLocks noGrp="1"/>
          </p:cNvSpPr>
          <p:nvPr>
            <p:ph type="title"/>
          </p:nvPr>
        </p:nvSpPr>
        <p:spPr/>
        <p:txBody>
          <a:bodyPr/>
          <a:lstStyle/>
          <a:p>
            <a:r>
              <a:rPr kumimoji="1" lang="zh-CN" altLang="en-US" dirty="0"/>
              <a:t>一、介绍</a:t>
            </a:r>
          </a:p>
        </p:txBody>
      </p:sp>
      <p:pic>
        <p:nvPicPr>
          <p:cNvPr id="6" name="内容占位符 5">
            <a:extLst>
              <a:ext uri="{FF2B5EF4-FFF2-40B4-BE49-F238E27FC236}">
                <a16:creationId xmlns:a16="http://schemas.microsoft.com/office/drawing/2014/main" id="{056C863F-7A79-694F-A3C0-9FF911D19906}"/>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6196307" y="1028700"/>
            <a:ext cx="5484614" cy="5006975"/>
          </a:xfrm>
        </p:spPr>
      </p:pic>
      <p:sp>
        <p:nvSpPr>
          <p:cNvPr id="4" name="灯片编号占位符 3">
            <a:extLst>
              <a:ext uri="{FF2B5EF4-FFF2-40B4-BE49-F238E27FC236}">
                <a16:creationId xmlns:a16="http://schemas.microsoft.com/office/drawing/2014/main" id="{1F4E1F13-EE2F-9646-9E98-22FFE430CB51}"/>
              </a:ext>
            </a:extLst>
          </p:cNvPr>
          <p:cNvSpPr>
            <a:spLocks noGrp="1"/>
          </p:cNvSpPr>
          <p:nvPr>
            <p:ph type="sldNum" sz="quarter" idx="4"/>
          </p:nvPr>
        </p:nvSpPr>
        <p:spPr/>
        <p:txBody>
          <a:bodyPr/>
          <a:lstStyle/>
          <a:p>
            <a:fld id="{5DD3DB80-B894-403A-B48E-6FDC1A72010E}" type="slidenum">
              <a:rPr lang="zh-CN" altLang="en-US" smtClean="0"/>
              <a:pPr/>
              <a:t>2</a:t>
            </a:fld>
            <a:endParaRPr lang="zh-CN" altLang="en-US" dirty="0"/>
          </a:p>
        </p:txBody>
      </p:sp>
      <p:sp>
        <p:nvSpPr>
          <p:cNvPr id="8" name="内容占位符 2">
            <a:extLst>
              <a:ext uri="{FF2B5EF4-FFF2-40B4-BE49-F238E27FC236}">
                <a16:creationId xmlns:a16="http://schemas.microsoft.com/office/drawing/2014/main" id="{E66E6FFB-C3DD-5045-8AE0-F9F279098AD2}"/>
              </a:ext>
            </a:extLst>
          </p:cNvPr>
          <p:cNvSpPr txBox="1">
            <a:spLocks/>
          </p:cNvSpPr>
          <p:nvPr/>
        </p:nvSpPr>
        <p:spPr>
          <a:xfrm>
            <a:off x="669925" y="1130299"/>
            <a:ext cx="5484615" cy="5006975"/>
          </a:xfrm>
          <a:prstGeom prst="rect">
            <a:avLst/>
          </a:prstGeom>
          <a:ln>
            <a:noFill/>
          </a:ln>
        </p:spPr>
        <p:txBody>
          <a:bodyPr vert="horz" lIns="91440" tIns="45720" rIns="91440" bIns="45720" rtlCol="0">
            <a:normAutofit/>
          </a:bodyPr>
          <a:lstStyle>
            <a:lvl1pPr marL="228589" indent="-228589" algn="l" defTabSz="914354" rtl="0" eaLnBrk="1" latinLnBrk="0" hangingPunct="1">
              <a:lnSpc>
                <a:spcPct val="200000"/>
              </a:lnSpc>
              <a:spcBef>
                <a:spcPts val="1000"/>
              </a:spcBef>
              <a:buFont typeface="Arial" panose="020B0604020202020204" pitchFamily="34" charset="0"/>
              <a:buChar char="•"/>
              <a:defRPr sz="2400" kern="1200">
                <a:solidFill>
                  <a:srgbClr val="5E6066"/>
                </a:solidFill>
                <a:latin typeface="+mn-ea"/>
                <a:ea typeface="+mn-ea"/>
                <a:cs typeface="+mn-cs"/>
              </a:defRPr>
            </a:lvl1pPr>
            <a:lvl2pPr marL="685766" indent="-228589" algn="l" defTabSz="914354" rtl="0" eaLnBrk="1" latinLnBrk="0" hangingPunct="1">
              <a:lnSpc>
                <a:spcPct val="150000"/>
              </a:lnSpc>
              <a:spcBef>
                <a:spcPts val="500"/>
              </a:spcBef>
              <a:buFont typeface="Arial" panose="020B0604020202020204" pitchFamily="34" charset="0"/>
              <a:buChar char="•"/>
              <a:defRPr sz="2000" kern="1200">
                <a:solidFill>
                  <a:srgbClr val="5E6066"/>
                </a:solidFill>
                <a:latin typeface="+mn-ea"/>
                <a:ea typeface="+mn-ea"/>
                <a:cs typeface="+mn-cs"/>
              </a:defRPr>
            </a:lvl2pPr>
            <a:lvl3pPr marL="1142942" indent="-228589" algn="l" defTabSz="914354" rtl="0" eaLnBrk="1" latinLnBrk="0" hangingPunct="1">
              <a:lnSpc>
                <a:spcPct val="150000"/>
              </a:lnSpc>
              <a:spcBef>
                <a:spcPts val="500"/>
              </a:spcBef>
              <a:buFont typeface="Arial" panose="020B0604020202020204" pitchFamily="34" charset="0"/>
              <a:buChar char="•"/>
              <a:defRPr sz="1400" kern="1200">
                <a:solidFill>
                  <a:srgbClr val="5E6066"/>
                </a:solidFill>
                <a:latin typeface="+mn-ea"/>
                <a:ea typeface="+mn-ea"/>
                <a:cs typeface="+mn-cs"/>
              </a:defRPr>
            </a:lvl3pPr>
            <a:lvl4pPr marL="1600120" indent="-228589" algn="l" defTabSz="914354" rtl="0" eaLnBrk="1" latinLnBrk="0" hangingPunct="1">
              <a:lnSpc>
                <a:spcPct val="150000"/>
              </a:lnSpc>
              <a:spcBef>
                <a:spcPts val="500"/>
              </a:spcBef>
              <a:buFont typeface="Arial" panose="020B0604020202020204" pitchFamily="34" charset="0"/>
              <a:buChar char="•"/>
              <a:defRPr sz="1200" kern="1200">
                <a:solidFill>
                  <a:srgbClr val="5E6066"/>
                </a:solidFill>
                <a:latin typeface="+mn-ea"/>
                <a:ea typeface="+mn-ea"/>
                <a:cs typeface="+mn-cs"/>
              </a:defRPr>
            </a:lvl4pPr>
            <a:lvl5pPr marL="2057298" indent="-228589" algn="l" defTabSz="914354" rtl="0" eaLnBrk="1" latinLnBrk="0" hangingPunct="1">
              <a:lnSpc>
                <a:spcPct val="150000"/>
              </a:lnSpc>
              <a:spcBef>
                <a:spcPts val="500"/>
              </a:spcBef>
              <a:buFont typeface="Arial" panose="020B0604020202020204" pitchFamily="34" charset="0"/>
              <a:buChar char="•"/>
              <a:defRPr sz="1200" kern="1200">
                <a:solidFill>
                  <a:srgbClr val="5E6066"/>
                </a:solidFill>
                <a:latin typeface="+mn-ea"/>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kumimoji="1" lang="zh-CN" altLang="en-US" sz="2000" dirty="0"/>
              <a:t>基于</a:t>
            </a:r>
            <a:r>
              <a:rPr kumimoji="1" lang="en-US" altLang="zh-CN" sz="2000" dirty="0"/>
              <a:t>SFML</a:t>
            </a:r>
          </a:p>
          <a:p>
            <a:pPr>
              <a:lnSpc>
                <a:spcPct val="120000"/>
              </a:lnSpc>
            </a:pPr>
            <a:r>
              <a:rPr kumimoji="1" lang="zh-CN" altLang="en-US" sz="2000" dirty="0"/>
              <a:t>实现了一个</a:t>
            </a:r>
            <a:r>
              <a:rPr kumimoji="1" lang="en-US" altLang="zh-CN" sz="2000" dirty="0"/>
              <a:t>64</a:t>
            </a:r>
            <a:r>
              <a:rPr kumimoji="1" lang="zh-CN" altLang="en-US" sz="2000" dirty="0"/>
              <a:t>*</a:t>
            </a:r>
            <a:r>
              <a:rPr kumimoji="1" lang="en-US" altLang="zh-CN" sz="2000" dirty="0"/>
              <a:t>32</a:t>
            </a:r>
            <a:r>
              <a:rPr kumimoji="1" lang="zh-CN" altLang="en-US" sz="2000" dirty="0"/>
              <a:t>的棋盘地图，内有四种不同地形。</a:t>
            </a:r>
            <a:endParaRPr kumimoji="1" lang="en-US" altLang="zh-CN" sz="2000" dirty="0"/>
          </a:p>
          <a:p>
            <a:pPr>
              <a:lnSpc>
                <a:spcPct val="120000"/>
              </a:lnSpc>
            </a:pPr>
            <a:r>
              <a:rPr kumimoji="1" lang="zh-CN" altLang="en-US" sz="2000" dirty="0"/>
              <a:t>随机生成两个基地，基地可以随机或手动生成三种士兵。</a:t>
            </a:r>
            <a:endParaRPr kumimoji="1" lang="en-US" altLang="zh-CN" sz="2000" dirty="0"/>
          </a:p>
          <a:p>
            <a:pPr>
              <a:lnSpc>
                <a:spcPct val="120000"/>
              </a:lnSpc>
            </a:pPr>
            <a:r>
              <a:rPr kumimoji="1" lang="zh-CN" altLang="en-US" sz="2000" dirty="0"/>
              <a:t>三种士兵有各自的移动方式，可以通过不同的地形。有各自的攻击方式，每一种攻击方式都实现了动画。</a:t>
            </a:r>
            <a:endParaRPr kumimoji="1" lang="en-US" altLang="zh-CN" sz="2000" dirty="0"/>
          </a:p>
          <a:p>
            <a:pPr>
              <a:lnSpc>
                <a:spcPct val="120000"/>
              </a:lnSpc>
            </a:pPr>
            <a:r>
              <a:rPr kumimoji="1" lang="zh-CN" altLang="en-US" sz="2000" dirty="0"/>
              <a:t>使用多线程技术实现电脑控制角色。</a:t>
            </a:r>
            <a:endParaRPr kumimoji="1" lang="en-US" altLang="zh-CN" sz="2000" dirty="0"/>
          </a:p>
          <a:p>
            <a:pPr>
              <a:lnSpc>
                <a:spcPct val="120000"/>
              </a:lnSpc>
            </a:pPr>
            <a:r>
              <a:rPr kumimoji="1" lang="zh-CN" altLang="en-US" sz="2000" dirty="0"/>
              <a:t>实现了丰富的人为操作方式，并且可以扩展为多人，多电脑的对战。</a:t>
            </a:r>
            <a:endParaRPr kumimoji="1" lang="en-US" altLang="zh-CN" sz="2000" dirty="0"/>
          </a:p>
        </p:txBody>
      </p:sp>
    </p:spTree>
    <p:extLst>
      <p:ext uri="{BB962C8B-B14F-4D97-AF65-F5344CB8AC3E}">
        <p14:creationId xmlns:p14="http://schemas.microsoft.com/office/powerpoint/2010/main" val="1799240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3B19FD-52C6-FE4F-ACA8-66E65235C414}"/>
              </a:ext>
            </a:extLst>
          </p:cNvPr>
          <p:cNvSpPr>
            <a:spLocks noGrp="1"/>
          </p:cNvSpPr>
          <p:nvPr>
            <p:ph type="title"/>
          </p:nvPr>
        </p:nvSpPr>
        <p:spPr/>
        <p:txBody>
          <a:bodyPr/>
          <a:lstStyle/>
          <a:p>
            <a:r>
              <a:rPr kumimoji="1" lang="zh-CN" altLang="en-US" dirty="0"/>
              <a:t>二、游戏特点</a:t>
            </a:r>
          </a:p>
        </p:txBody>
      </p:sp>
      <p:sp>
        <p:nvSpPr>
          <p:cNvPr id="3" name="内容占位符 2">
            <a:extLst>
              <a:ext uri="{FF2B5EF4-FFF2-40B4-BE49-F238E27FC236}">
                <a16:creationId xmlns:a16="http://schemas.microsoft.com/office/drawing/2014/main" id="{4F88818B-52B4-C148-9135-10BC04C1DCE9}"/>
              </a:ext>
            </a:extLst>
          </p:cNvPr>
          <p:cNvSpPr>
            <a:spLocks noGrp="1"/>
          </p:cNvSpPr>
          <p:nvPr>
            <p:ph sz="quarter" idx="13"/>
          </p:nvPr>
        </p:nvSpPr>
        <p:spPr>
          <a:xfrm>
            <a:off x="669925" y="1130299"/>
            <a:ext cx="5815935" cy="5006975"/>
          </a:xfrm>
        </p:spPr>
        <p:txBody>
          <a:bodyPr/>
          <a:lstStyle/>
          <a:p>
            <a:r>
              <a:rPr kumimoji="1" lang="zh-CN" altLang="en-US" dirty="0"/>
              <a:t>合理的水域贴图</a:t>
            </a:r>
            <a:endParaRPr kumimoji="1" lang="en-US" altLang="zh-CN" dirty="0"/>
          </a:p>
          <a:p>
            <a:r>
              <a:rPr kumimoji="1" lang="zh-CN" altLang="en-US" dirty="0"/>
              <a:t>根据水相邻的格子的信息（陆地</a:t>
            </a:r>
            <a:r>
              <a:rPr kumimoji="1" lang="en-US" altLang="zh-CN" dirty="0"/>
              <a:t>or</a:t>
            </a:r>
            <a:r>
              <a:rPr kumimoji="1" lang="zh-CN" altLang="en-US" dirty="0"/>
              <a:t>水）来选择合适的纹理，这样就可以生成合理美观的水域。</a:t>
            </a:r>
            <a:endParaRPr kumimoji="1" lang="en-US" altLang="zh-CN" dirty="0"/>
          </a:p>
          <a:p>
            <a:r>
              <a:rPr kumimoji="1" lang="zh-CN" altLang="en-US" dirty="0"/>
              <a:t>一共有四种地形：平地、水、山、树林</a:t>
            </a:r>
          </a:p>
        </p:txBody>
      </p:sp>
      <p:sp>
        <p:nvSpPr>
          <p:cNvPr id="4" name="灯片编号占位符 3">
            <a:extLst>
              <a:ext uri="{FF2B5EF4-FFF2-40B4-BE49-F238E27FC236}">
                <a16:creationId xmlns:a16="http://schemas.microsoft.com/office/drawing/2014/main" id="{CD7E0D03-80CE-0B4F-AF1F-E1F79267823C}"/>
              </a:ext>
            </a:extLst>
          </p:cNvPr>
          <p:cNvSpPr>
            <a:spLocks noGrp="1"/>
          </p:cNvSpPr>
          <p:nvPr>
            <p:ph type="sldNum" sz="quarter" idx="4"/>
          </p:nvPr>
        </p:nvSpPr>
        <p:spPr/>
        <p:txBody>
          <a:bodyPr/>
          <a:lstStyle/>
          <a:p>
            <a:fld id="{5DD3DB80-B894-403A-B48E-6FDC1A72010E}" type="slidenum">
              <a:rPr lang="zh-CN" altLang="en-US" smtClean="0"/>
              <a:pPr/>
              <a:t>3</a:t>
            </a:fld>
            <a:endParaRPr lang="zh-CN" altLang="en-US" dirty="0"/>
          </a:p>
        </p:txBody>
      </p:sp>
      <p:pic>
        <p:nvPicPr>
          <p:cNvPr id="6" name="图片 5">
            <a:extLst>
              <a:ext uri="{FF2B5EF4-FFF2-40B4-BE49-F238E27FC236}">
                <a16:creationId xmlns:a16="http://schemas.microsoft.com/office/drawing/2014/main" id="{AF65E68A-0AEC-3C40-BCDD-3DE1109718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0187" y="1251541"/>
            <a:ext cx="4940300" cy="4610100"/>
          </a:xfrm>
          <a:prstGeom prst="rect">
            <a:avLst/>
          </a:prstGeom>
        </p:spPr>
      </p:pic>
    </p:spTree>
    <p:extLst>
      <p:ext uri="{BB962C8B-B14F-4D97-AF65-F5344CB8AC3E}">
        <p14:creationId xmlns:p14="http://schemas.microsoft.com/office/powerpoint/2010/main" val="1784021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1BC299-9759-8F43-81FA-D01BC31EBAFA}"/>
              </a:ext>
            </a:extLst>
          </p:cNvPr>
          <p:cNvSpPr>
            <a:spLocks noGrp="1"/>
          </p:cNvSpPr>
          <p:nvPr>
            <p:ph type="title"/>
          </p:nvPr>
        </p:nvSpPr>
        <p:spPr/>
        <p:txBody>
          <a:bodyPr/>
          <a:lstStyle/>
          <a:p>
            <a:r>
              <a:rPr kumimoji="1" lang="zh-CN" altLang="en-US" dirty="0"/>
              <a:t>二、游戏特点</a:t>
            </a:r>
          </a:p>
        </p:txBody>
      </p:sp>
      <p:sp>
        <p:nvSpPr>
          <p:cNvPr id="3" name="内容占位符 2">
            <a:extLst>
              <a:ext uri="{FF2B5EF4-FFF2-40B4-BE49-F238E27FC236}">
                <a16:creationId xmlns:a16="http://schemas.microsoft.com/office/drawing/2014/main" id="{FB6421AD-A993-F04D-BDFB-30B0037E1686}"/>
              </a:ext>
            </a:extLst>
          </p:cNvPr>
          <p:cNvSpPr>
            <a:spLocks noGrp="1"/>
          </p:cNvSpPr>
          <p:nvPr>
            <p:ph sz="quarter" idx="13"/>
          </p:nvPr>
        </p:nvSpPr>
        <p:spPr>
          <a:xfrm>
            <a:off x="669925" y="1130299"/>
            <a:ext cx="5348103" cy="5006975"/>
          </a:xfrm>
        </p:spPr>
        <p:txBody>
          <a:bodyPr/>
          <a:lstStyle/>
          <a:p>
            <a:r>
              <a:rPr kumimoji="1" lang="zh-CN" altLang="en-US" dirty="0"/>
              <a:t>三种士兵，有各自的移动、攻击方式</a:t>
            </a:r>
            <a:endParaRPr kumimoji="1" lang="en-US" altLang="zh-CN" dirty="0"/>
          </a:p>
          <a:p>
            <a:pPr lvl="1"/>
            <a:r>
              <a:rPr kumimoji="1" lang="en-US" altLang="zh-CN" dirty="0"/>
              <a:t>1.</a:t>
            </a:r>
            <a:r>
              <a:rPr kumimoji="1" lang="zh-CN" altLang="en-US" dirty="0"/>
              <a:t>战士</a:t>
            </a:r>
            <a:endParaRPr kumimoji="1" lang="en-US" altLang="zh-CN" dirty="0"/>
          </a:p>
          <a:p>
            <a:pPr lvl="1"/>
            <a:r>
              <a:rPr kumimoji="1" lang="zh-CN" altLang="en-US" dirty="0"/>
              <a:t>移动方式是</a:t>
            </a:r>
            <a:r>
              <a:rPr kumimoji="1" lang="en-US" altLang="zh-CN" dirty="0"/>
              <a:t>walk</a:t>
            </a:r>
            <a:r>
              <a:rPr kumimoji="1" lang="zh-CN" altLang="en-US" dirty="0"/>
              <a:t>，可以通过平地和树林</a:t>
            </a:r>
            <a:endParaRPr kumimoji="1" lang="en-US" altLang="zh-CN" dirty="0"/>
          </a:p>
          <a:p>
            <a:pPr lvl="1"/>
            <a:r>
              <a:rPr kumimoji="1" lang="zh-CN" altLang="en-US" dirty="0"/>
              <a:t>攻击方式是</a:t>
            </a:r>
            <a:r>
              <a:rPr kumimoji="1" lang="en-US" altLang="zh-CN" dirty="0"/>
              <a:t>knife</a:t>
            </a:r>
            <a:r>
              <a:rPr kumimoji="1" lang="zh-CN" altLang="en-US" dirty="0"/>
              <a:t>，攻击范围为</a:t>
            </a:r>
            <a:r>
              <a:rPr kumimoji="1" lang="en-US" altLang="zh-CN" dirty="0"/>
              <a:t>1</a:t>
            </a:r>
            <a:r>
              <a:rPr kumimoji="1" lang="zh-CN" altLang="en-US" dirty="0"/>
              <a:t>，动画效果是剑指向最近的敌人并旋转</a:t>
            </a:r>
            <a:r>
              <a:rPr kumimoji="1" lang="en-US" altLang="zh-CN" dirty="0"/>
              <a:t>90</a:t>
            </a:r>
            <a:r>
              <a:rPr kumimoji="1" lang="zh-CN" altLang="en-US" dirty="0"/>
              <a:t>度。</a:t>
            </a:r>
          </a:p>
        </p:txBody>
      </p:sp>
      <p:sp>
        <p:nvSpPr>
          <p:cNvPr id="4" name="灯片编号占位符 3">
            <a:extLst>
              <a:ext uri="{FF2B5EF4-FFF2-40B4-BE49-F238E27FC236}">
                <a16:creationId xmlns:a16="http://schemas.microsoft.com/office/drawing/2014/main" id="{E9D99508-8207-5448-8EF4-1DF87E7BC843}"/>
              </a:ext>
            </a:extLst>
          </p:cNvPr>
          <p:cNvSpPr>
            <a:spLocks noGrp="1"/>
          </p:cNvSpPr>
          <p:nvPr>
            <p:ph type="sldNum" sz="quarter" idx="4"/>
          </p:nvPr>
        </p:nvSpPr>
        <p:spPr/>
        <p:txBody>
          <a:bodyPr/>
          <a:lstStyle/>
          <a:p>
            <a:fld id="{5DD3DB80-B894-403A-B48E-6FDC1A72010E}" type="slidenum">
              <a:rPr lang="zh-CN" altLang="en-US" smtClean="0"/>
              <a:pPr/>
              <a:t>4</a:t>
            </a:fld>
            <a:endParaRPr lang="zh-CN" altLang="en-US" dirty="0"/>
          </a:p>
        </p:txBody>
      </p:sp>
      <p:pic>
        <p:nvPicPr>
          <p:cNvPr id="6" name="图片 5">
            <a:extLst>
              <a:ext uri="{FF2B5EF4-FFF2-40B4-BE49-F238E27FC236}">
                <a16:creationId xmlns:a16="http://schemas.microsoft.com/office/drawing/2014/main" id="{694C9957-FB60-2440-AD8F-AE561F35DB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5255" y="1123950"/>
            <a:ext cx="4940300" cy="4610100"/>
          </a:xfrm>
          <a:prstGeom prst="rect">
            <a:avLst/>
          </a:prstGeom>
        </p:spPr>
      </p:pic>
    </p:spTree>
    <p:extLst>
      <p:ext uri="{BB962C8B-B14F-4D97-AF65-F5344CB8AC3E}">
        <p14:creationId xmlns:p14="http://schemas.microsoft.com/office/powerpoint/2010/main" val="3904760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1BC299-9759-8F43-81FA-D01BC31EBAFA}"/>
              </a:ext>
            </a:extLst>
          </p:cNvPr>
          <p:cNvSpPr>
            <a:spLocks noGrp="1"/>
          </p:cNvSpPr>
          <p:nvPr>
            <p:ph type="title"/>
          </p:nvPr>
        </p:nvSpPr>
        <p:spPr/>
        <p:txBody>
          <a:bodyPr/>
          <a:lstStyle/>
          <a:p>
            <a:r>
              <a:rPr kumimoji="1" lang="zh-CN" altLang="en-US" dirty="0"/>
              <a:t>二、游戏特点</a:t>
            </a:r>
          </a:p>
        </p:txBody>
      </p:sp>
      <p:sp>
        <p:nvSpPr>
          <p:cNvPr id="3" name="内容占位符 2">
            <a:extLst>
              <a:ext uri="{FF2B5EF4-FFF2-40B4-BE49-F238E27FC236}">
                <a16:creationId xmlns:a16="http://schemas.microsoft.com/office/drawing/2014/main" id="{FB6421AD-A993-F04D-BDFB-30B0037E1686}"/>
              </a:ext>
            </a:extLst>
          </p:cNvPr>
          <p:cNvSpPr>
            <a:spLocks noGrp="1"/>
          </p:cNvSpPr>
          <p:nvPr>
            <p:ph sz="quarter" idx="13"/>
          </p:nvPr>
        </p:nvSpPr>
        <p:spPr>
          <a:xfrm>
            <a:off x="669925" y="1130299"/>
            <a:ext cx="5348103" cy="5006975"/>
          </a:xfrm>
        </p:spPr>
        <p:txBody>
          <a:bodyPr/>
          <a:lstStyle/>
          <a:p>
            <a:r>
              <a:rPr kumimoji="1" lang="zh-CN" altLang="en-US" dirty="0"/>
              <a:t>三种士兵，有各自的移动、攻击方式</a:t>
            </a:r>
            <a:endParaRPr kumimoji="1" lang="en-US" altLang="zh-CN" dirty="0"/>
          </a:p>
          <a:p>
            <a:pPr lvl="1"/>
            <a:r>
              <a:rPr kumimoji="1" lang="en-US" altLang="zh-CN" dirty="0"/>
              <a:t>2.</a:t>
            </a:r>
            <a:r>
              <a:rPr kumimoji="1" lang="zh-CN" altLang="en-US" dirty="0"/>
              <a:t>飞机</a:t>
            </a:r>
            <a:endParaRPr kumimoji="1" lang="en-US" altLang="zh-CN" dirty="0"/>
          </a:p>
          <a:p>
            <a:pPr lvl="1"/>
            <a:r>
              <a:rPr kumimoji="1" lang="zh-CN" altLang="en-US" dirty="0"/>
              <a:t>移动方式是</a:t>
            </a:r>
            <a:r>
              <a:rPr kumimoji="1" lang="en-US" altLang="zh-CN" dirty="0"/>
              <a:t>fly</a:t>
            </a:r>
            <a:r>
              <a:rPr kumimoji="1" lang="zh-CN" altLang="en-US" dirty="0"/>
              <a:t>，可以通过所有地形</a:t>
            </a:r>
            <a:endParaRPr kumimoji="1" lang="en-US" altLang="zh-CN" dirty="0"/>
          </a:p>
          <a:p>
            <a:pPr lvl="1"/>
            <a:r>
              <a:rPr kumimoji="1" lang="zh-CN" altLang="en-US" dirty="0"/>
              <a:t>攻击方式是</a:t>
            </a:r>
            <a:r>
              <a:rPr kumimoji="1" lang="en-US" altLang="zh-CN" dirty="0"/>
              <a:t>gun</a:t>
            </a:r>
            <a:r>
              <a:rPr kumimoji="1" lang="zh-CN" altLang="en-US" dirty="0"/>
              <a:t>，攻击范围为</a:t>
            </a:r>
            <a:r>
              <a:rPr kumimoji="1" lang="en-US" altLang="zh-CN" dirty="0"/>
              <a:t>3</a:t>
            </a:r>
            <a:r>
              <a:rPr kumimoji="1" lang="zh-CN" altLang="en-US" dirty="0"/>
              <a:t>，动画效果是子弹朝向敌人并以恒定的速度移动。</a:t>
            </a:r>
          </a:p>
        </p:txBody>
      </p:sp>
      <p:sp>
        <p:nvSpPr>
          <p:cNvPr id="4" name="灯片编号占位符 3">
            <a:extLst>
              <a:ext uri="{FF2B5EF4-FFF2-40B4-BE49-F238E27FC236}">
                <a16:creationId xmlns:a16="http://schemas.microsoft.com/office/drawing/2014/main" id="{E9D99508-8207-5448-8EF4-1DF87E7BC843}"/>
              </a:ext>
            </a:extLst>
          </p:cNvPr>
          <p:cNvSpPr>
            <a:spLocks noGrp="1"/>
          </p:cNvSpPr>
          <p:nvPr>
            <p:ph type="sldNum" sz="quarter" idx="4"/>
          </p:nvPr>
        </p:nvSpPr>
        <p:spPr/>
        <p:txBody>
          <a:bodyPr/>
          <a:lstStyle/>
          <a:p>
            <a:fld id="{5DD3DB80-B894-403A-B48E-6FDC1A72010E}" type="slidenum">
              <a:rPr lang="zh-CN" altLang="en-US" smtClean="0"/>
              <a:pPr/>
              <a:t>5</a:t>
            </a:fld>
            <a:endParaRPr lang="zh-CN" altLang="en-US" dirty="0"/>
          </a:p>
        </p:txBody>
      </p:sp>
      <p:pic>
        <p:nvPicPr>
          <p:cNvPr id="7" name="图片 6">
            <a:extLst>
              <a:ext uri="{FF2B5EF4-FFF2-40B4-BE49-F238E27FC236}">
                <a16:creationId xmlns:a16="http://schemas.microsoft.com/office/drawing/2014/main" id="{0E116452-057F-8A42-95DA-9667543846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3974" y="1028700"/>
            <a:ext cx="4940300" cy="4610100"/>
          </a:xfrm>
          <a:prstGeom prst="rect">
            <a:avLst/>
          </a:prstGeom>
        </p:spPr>
      </p:pic>
    </p:spTree>
    <p:extLst>
      <p:ext uri="{BB962C8B-B14F-4D97-AF65-F5344CB8AC3E}">
        <p14:creationId xmlns:p14="http://schemas.microsoft.com/office/powerpoint/2010/main" val="1786113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1BC299-9759-8F43-81FA-D01BC31EBAFA}"/>
              </a:ext>
            </a:extLst>
          </p:cNvPr>
          <p:cNvSpPr>
            <a:spLocks noGrp="1"/>
          </p:cNvSpPr>
          <p:nvPr>
            <p:ph type="title"/>
          </p:nvPr>
        </p:nvSpPr>
        <p:spPr/>
        <p:txBody>
          <a:bodyPr/>
          <a:lstStyle/>
          <a:p>
            <a:r>
              <a:rPr kumimoji="1" lang="zh-CN" altLang="en-US" dirty="0"/>
              <a:t>二、游戏特点</a:t>
            </a:r>
          </a:p>
        </p:txBody>
      </p:sp>
      <p:sp>
        <p:nvSpPr>
          <p:cNvPr id="3" name="内容占位符 2">
            <a:extLst>
              <a:ext uri="{FF2B5EF4-FFF2-40B4-BE49-F238E27FC236}">
                <a16:creationId xmlns:a16="http://schemas.microsoft.com/office/drawing/2014/main" id="{FB6421AD-A993-F04D-BDFB-30B0037E1686}"/>
              </a:ext>
            </a:extLst>
          </p:cNvPr>
          <p:cNvSpPr>
            <a:spLocks noGrp="1"/>
          </p:cNvSpPr>
          <p:nvPr>
            <p:ph sz="quarter" idx="13"/>
          </p:nvPr>
        </p:nvSpPr>
        <p:spPr>
          <a:xfrm>
            <a:off x="669925" y="1130299"/>
            <a:ext cx="5348103" cy="5006975"/>
          </a:xfrm>
        </p:spPr>
        <p:txBody>
          <a:bodyPr/>
          <a:lstStyle/>
          <a:p>
            <a:r>
              <a:rPr kumimoji="1" lang="zh-CN" altLang="en-US" dirty="0"/>
              <a:t>三种士兵，有各自的移动、攻击方式</a:t>
            </a:r>
            <a:endParaRPr kumimoji="1" lang="en-US" altLang="zh-CN" dirty="0"/>
          </a:p>
          <a:p>
            <a:pPr lvl="1"/>
            <a:r>
              <a:rPr kumimoji="1" lang="en-US" altLang="zh-CN" dirty="0"/>
              <a:t>3.</a:t>
            </a:r>
            <a:r>
              <a:rPr kumimoji="1" lang="zh-CN" altLang="en-US" dirty="0"/>
              <a:t>坦克</a:t>
            </a:r>
            <a:endParaRPr kumimoji="1" lang="en-US" altLang="zh-CN" dirty="0"/>
          </a:p>
          <a:p>
            <a:pPr lvl="1"/>
            <a:r>
              <a:rPr kumimoji="1" lang="zh-CN" altLang="en-US" dirty="0"/>
              <a:t>移动方式是</a:t>
            </a:r>
            <a:r>
              <a:rPr kumimoji="1" lang="en-US" altLang="zh-CN" dirty="0"/>
              <a:t>drive</a:t>
            </a:r>
            <a:r>
              <a:rPr kumimoji="1" lang="zh-CN" altLang="en-US" dirty="0"/>
              <a:t>，只可以通过平地</a:t>
            </a:r>
            <a:endParaRPr kumimoji="1" lang="en-US" altLang="zh-CN" dirty="0"/>
          </a:p>
          <a:p>
            <a:pPr lvl="1"/>
            <a:r>
              <a:rPr kumimoji="1" lang="zh-CN" altLang="en-US" dirty="0"/>
              <a:t>攻击方式是</a:t>
            </a:r>
            <a:r>
              <a:rPr kumimoji="1" lang="en-US" altLang="zh-CN" dirty="0"/>
              <a:t>bomb</a:t>
            </a:r>
            <a:r>
              <a:rPr kumimoji="1" lang="zh-CN" altLang="en-US" dirty="0"/>
              <a:t>，在原地生成一个炸弹，</a:t>
            </a:r>
            <a:r>
              <a:rPr kumimoji="1" lang="en-US" altLang="zh-CN" dirty="0"/>
              <a:t>2.5s</a:t>
            </a:r>
            <a:r>
              <a:rPr kumimoji="1" lang="zh-CN" altLang="en-US" dirty="0"/>
              <a:t>后爆炸，对炸弹周围的敌人造成范围伤害。动画效果是间歇性变红。</a:t>
            </a:r>
          </a:p>
        </p:txBody>
      </p:sp>
      <p:sp>
        <p:nvSpPr>
          <p:cNvPr id="4" name="灯片编号占位符 3">
            <a:extLst>
              <a:ext uri="{FF2B5EF4-FFF2-40B4-BE49-F238E27FC236}">
                <a16:creationId xmlns:a16="http://schemas.microsoft.com/office/drawing/2014/main" id="{E9D99508-8207-5448-8EF4-1DF87E7BC843}"/>
              </a:ext>
            </a:extLst>
          </p:cNvPr>
          <p:cNvSpPr>
            <a:spLocks noGrp="1"/>
          </p:cNvSpPr>
          <p:nvPr>
            <p:ph type="sldNum" sz="quarter" idx="4"/>
          </p:nvPr>
        </p:nvSpPr>
        <p:spPr/>
        <p:txBody>
          <a:bodyPr/>
          <a:lstStyle/>
          <a:p>
            <a:fld id="{5DD3DB80-B894-403A-B48E-6FDC1A72010E}" type="slidenum">
              <a:rPr lang="zh-CN" altLang="en-US" smtClean="0"/>
              <a:pPr/>
              <a:t>6</a:t>
            </a:fld>
            <a:endParaRPr lang="zh-CN" altLang="en-US" dirty="0"/>
          </a:p>
        </p:txBody>
      </p:sp>
      <p:pic>
        <p:nvPicPr>
          <p:cNvPr id="6" name="图片 5">
            <a:extLst>
              <a:ext uri="{FF2B5EF4-FFF2-40B4-BE49-F238E27FC236}">
                <a16:creationId xmlns:a16="http://schemas.microsoft.com/office/drawing/2014/main" id="{A46027EA-FC7B-F944-B92F-E244FE2B2324}"/>
              </a:ext>
            </a:extLst>
          </p:cNvPr>
          <p:cNvPicPr>
            <a:picLocks noChangeAspect="1"/>
          </p:cNvPicPr>
          <p:nvPr/>
        </p:nvPicPr>
        <p:blipFill rotWithShape="1">
          <a:blip r:embed="rId2">
            <a:extLst>
              <a:ext uri="{28A0092B-C50C-407E-A947-70E740481C1C}">
                <a14:useLocalDpi xmlns:a14="http://schemas.microsoft.com/office/drawing/2010/main" val="0"/>
              </a:ext>
            </a:extLst>
          </a:blip>
          <a:srcRect t="15058"/>
          <a:stretch/>
        </p:blipFill>
        <p:spPr>
          <a:xfrm>
            <a:off x="6173974" y="858843"/>
            <a:ext cx="5689600" cy="5588001"/>
          </a:xfrm>
          <a:prstGeom prst="rect">
            <a:avLst/>
          </a:prstGeom>
        </p:spPr>
      </p:pic>
    </p:spTree>
    <p:extLst>
      <p:ext uri="{BB962C8B-B14F-4D97-AF65-F5344CB8AC3E}">
        <p14:creationId xmlns:p14="http://schemas.microsoft.com/office/powerpoint/2010/main" val="1312738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3B19FD-52C6-FE4F-ACA8-66E65235C414}"/>
              </a:ext>
            </a:extLst>
          </p:cNvPr>
          <p:cNvSpPr>
            <a:spLocks noGrp="1"/>
          </p:cNvSpPr>
          <p:nvPr>
            <p:ph type="title"/>
          </p:nvPr>
        </p:nvSpPr>
        <p:spPr/>
        <p:txBody>
          <a:bodyPr/>
          <a:lstStyle/>
          <a:p>
            <a:r>
              <a:rPr kumimoji="1" lang="zh-CN" altLang="en-US" dirty="0"/>
              <a:t>二、游戏特点</a:t>
            </a:r>
          </a:p>
        </p:txBody>
      </p:sp>
      <p:sp>
        <p:nvSpPr>
          <p:cNvPr id="3" name="内容占位符 2">
            <a:extLst>
              <a:ext uri="{FF2B5EF4-FFF2-40B4-BE49-F238E27FC236}">
                <a16:creationId xmlns:a16="http://schemas.microsoft.com/office/drawing/2014/main" id="{4F88818B-52B4-C148-9135-10BC04C1DCE9}"/>
              </a:ext>
            </a:extLst>
          </p:cNvPr>
          <p:cNvSpPr>
            <a:spLocks noGrp="1"/>
          </p:cNvSpPr>
          <p:nvPr>
            <p:ph sz="quarter" idx="13"/>
          </p:nvPr>
        </p:nvSpPr>
        <p:spPr>
          <a:xfrm>
            <a:off x="669925" y="1130299"/>
            <a:ext cx="11089684" cy="5006975"/>
          </a:xfrm>
        </p:spPr>
        <p:txBody>
          <a:bodyPr>
            <a:normAutofit fontScale="70000" lnSpcReduction="20000"/>
          </a:bodyPr>
          <a:lstStyle/>
          <a:p>
            <a:r>
              <a:rPr kumimoji="1" lang="zh-CN" altLang="en-US" dirty="0"/>
              <a:t>方便的操作方式</a:t>
            </a:r>
            <a:endParaRPr kumimoji="1" lang="en-US" altLang="zh-CN" dirty="0"/>
          </a:p>
          <a:p>
            <a:r>
              <a:rPr kumimoji="1" lang="zh-CN" altLang="en-US" dirty="0"/>
              <a:t>游戏有很多便于玩家操作的设计，包括当前操作角色的高量框显示，攻击范围显示，鼠标所指方格显示等。</a:t>
            </a:r>
            <a:endParaRPr kumimoji="1" lang="en-US" altLang="zh-CN" dirty="0"/>
          </a:p>
          <a:p>
            <a:r>
              <a:rPr kumimoji="1" lang="zh-CN" altLang="en-US" dirty="0"/>
              <a:t>也提供了很多操作方式，包括</a:t>
            </a:r>
            <a:r>
              <a:rPr kumimoji="1" lang="en-US" altLang="zh-CN" dirty="0" err="1"/>
              <a:t>wasd</a:t>
            </a:r>
            <a:r>
              <a:rPr kumimoji="1" lang="zh-CN" altLang="en-US" dirty="0"/>
              <a:t>移动，空格键攻击，</a:t>
            </a:r>
            <a:r>
              <a:rPr kumimoji="1" lang="en-US" altLang="zh-CN" dirty="0"/>
              <a:t>tab</a:t>
            </a:r>
            <a:r>
              <a:rPr kumimoji="1" lang="zh-CN" altLang="en-US" dirty="0"/>
              <a:t>切换控制角色，</a:t>
            </a:r>
            <a:r>
              <a:rPr kumimoji="1" lang="en-US" altLang="zh-CN" dirty="0"/>
              <a:t>\</a:t>
            </a:r>
            <a:r>
              <a:rPr kumimoji="1" lang="zh-CN" altLang="en-US" dirty="0"/>
              <a:t>键打开关闭战争迷雾，</a:t>
            </a:r>
            <a:r>
              <a:rPr kumimoji="1" lang="en-US" altLang="zh-CN" dirty="0"/>
              <a:t>]</a:t>
            </a:r>
            <a:r>
              <a:rPr kumimoji="1" lang="zh-CN" altLang="en-US" dirty="0"/>
              <a:t>键控制攻击范围显示，</a:t>
            </a:r>
            <a:r>
              <a:rPr kumimoji="1" lang="en-US" altLang="zh-CN" dirty="0"/>
              <a:t>[</a:t>
            </a:r>
            <a:r>
              <a:rPr kumimoji="1" lang="zh-CN" altLang="en-US" dirty="0"/>
              <a:t>键控制高量框显示，‘键控制视角的锁定。当视角不锁定时可以使用方向键移动视角。可以使用</a:t>
            </a:r>
            <a:r>
              <a:rPr kumimoji="1" lang="en-US" altLang="zh-CN" dirty="0"/>
              <a:t>- +</a:t>
            </a:r>
            <a:r>
              <a:rPr kumimoji="1" lang="zh-CN" altLang="en-US" dirty="0"/>
              <a:t>键控制视角的缩放。</a:t>
            </a:r>
          </a:p>
          <a:p>
            <a:r>
              <a:rPr kumimoji="1" lang="zh-CN" altLang="en-US" dirty="0"/>
              <a:t>另外还提供了一些特色的操作：</a:t>
            </a:r>
          </a:p>
          <a:p>
            <a:pPr lvl="1"/>
            <a:r>
              <a:rPr kumimoji="1" lang="zh-CN" altLang="en-US" dirty="0"/>
              <a:t>按下鼠标使当前控制角色以自己的移动方式按最短路径移动到鼠标按下时所在位置。（战争迷雾笼罩的地方将被视为不可通过）</a:t>
            </a:r>
          </a:p>
          <a:p>
            <a:pPr lvl="1"/>
            <a:r>
              <a:rPr kumimoji="1" lang="zh-CN" altLang="en-US" dirty="0"/>
              <a:t>控制任意士兵单位按下</a:t>
            </a:r>
            <a:r>
              <a:rPr kumimoji="1" lang="en-US" altLang="zh-CN" dirty="0"/>
              <a:t>e</a:t>
            </a:r>
            <a:r>
              <a:rPr kumimoji="1" lang="zh-CN" altLang="en-US" dirty="0"/>
              <a:t>键会生成一个号令之旗，会召唤所有友军来到旗帜所在地。（旗帜是有动画的）</a:t>
            </a:r>
          </a:p>
        </p:txBody>
      </p:sp>
      <p:sp>
        <p:nvSpPr>
          <p:cNvPr id="4" name="灯片编号占位符 3">
            <a:extLst>
              <a:ext uri="{FF2B5EF4-FFF2-40B4-BE49-F238E27FC236}">
                <a16:creationId xmlns:a16="http://schemas.microsoft.com/office/drawing/2014/main" id="{CD7E0D03-80CE-0B4F-AF1F-E1F79267823C}"/>
              </a:ext>
            </a:extLst>
          </p:cNvPr>
          <p:cNvSpPr>
            <a:spLocks noGrp="1"/>
          </p:cNvSpPr>
          <p:nvPr>
            <p:ph type="sldNum" sz="quarter" idx="4"/>
          </p:nvPr>
        </p:nvSpPr>
        <p:spPr/>
        <p:txBody>
          <a:bodyPr/>
          <a:lstStyle/>
          <a:p>
            <a:fld id="{5DD3DB80-B894-403A-B48E-6FDC1A72010E}" type="slidenum">
              <a:rPr lang="zh-CN" altLang="en-US" smtClean="0"/>
              <a:pPr/>
              <a:t>7</a:t>
            </a:fld>
            <a:endParaRPr lang="zh-CN" altLang="en-US" dirty="0"/>
          </a:p>
        </p:txBody>
      </p:sp>
    </p:spTree>
    <p:extLst>
      <p:ext uri="{BB962C8B-B14F-4D97-AF65-F5344CB8AC3E}">
        <p14:creationId xmlns:p14="http://schemas.microsoft.com/office/powerpoint/2010/main" val="33188228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ACEDD2-6644-F547-A81D-CF3AFADFBD8F}"/>
              </a:ext>
            </a:extLst>
          </p:cNvPr>
          <p:cNvSpPr>
            <a:spLocks noGrp="1"/>
          </p:cNvSpPr>
          <p:nvPr>
            <p:ph type="title"/>
          </p:nvPr>
        </p:nvSpPr>
        <p:spPr/>
        <p:txBody>
          <a:bodyPr/>
          <a:lstStyle/>
          <a:p>
            <a:r>
              <a:rPr kumimoji="1" lang="zh-CN" altLang="en-US" dirty="0"/>
              <a:t>三、</a:t>
            </a:r>
            <a:r>
              <a:rPr kumimoji="1" lang="zh-CN" altLang="en-US"/>
              <a:t>实现细节</a:t>
            </a:r>
            <a:endParaRPr kumimoji="1" lang="zh-CN" altLang="en-US" dirty="0"/>
          </a:p>
        </p:txBody>
      </p:sp>
      <p:sp>
        <p:nvSpPr>
          <p:cNvPr id="3" name="内容占位符 2">
            <a:extLst>
              <a:ext uri="{FF2B5EF4-FFF2-40B4-BE49-F238E27FC236}">
                <a16:creationId xmlns:a16="http://schemas.microsoft.com/office/drawing/2014/main" id="{53FB03F0-6705-0B44-85A1-20F464247FAB}"/>
              </a:ext>
            </a:extLst>
          </p:cNvPr>
          <p:cNvSpPr>
            <a:spLocks noGrp="1"/>
          </p:cNvSpPr>
          <p:nvPr>
            <p:ph sz="quarter" idx="13"/>
          </p:nvPr>
        </p:nvSpPr>
        <p:spPr/>
        <p:txBody>
          <a:bodyPr>
            <a:normAutofit fontScale="47500" lnSpcReduction="20000"/>
          </a:bodyPr>
          <a:lstStyle/>
          <a:p>
            <a:pPr>
              <a:lnSpc>
                <a:spcPct val="170000"/>
              </a:lnSpc>
              <a:spcBef>
                <a:spcPts val="400"/>
              </a:spcBef>
            </a:pPr>
            <a:r>
              <a:rPr kumimoji="1" lang="zh-CN" altLang="en-US" dirty="0"/>
              <a:t>设计模式</a:t>
            </a:r>
            <a:endParaRPr kumimoji="1" lang="en-US" altLang="zh-CN" dirty="0"/>
          </a:p>
          <a:p>
            <a:pPr>
              <a:lnSpc>
                <a:spcPct val="170000"/>
              </a:lnSpc>
              <a:spcBef>
                <a:spcPts val="400"/>
              </a:spcBef>
            </a:pPr>
            <a:r>
              <a:rPr kumimoji="1" lang="zh-CN" altLang="en-US" dirty="0"/>
              <a:t>策略模式：</a:t>
            </a:r>
            <a:r>
              <a:rPr kumimoji="1" lang="en" altLang="zh-CN" dirty="0" err="1"/>
              <a:t>move_behavior</a:t>
            </a:r>
            <a:r>
              <a:rPr kumimoji="1" lang="zh-CN" altLang="en-US" dirty="0"/>
              <a:t>和</a:t>
            </a:r>
            <a:r>
              <a:rPr kumimoji="1" lang="en" altLang="zh-CN" dirty="0" err="1"/>
              <a:t>attack_behavior</a:t>
            </a:r>
            <a:r>
              <a:rPr kumimoji="1" lang="zh-CN" altLang="en-US" dirty="0"/>
              <a:t>类是策略类，它们定义了一系列可以在运行时互相替换的行为。</a:t>
            </a:r>
            <a:r>
              <a:rPr kumimoji="1" lang="en" altLang="zh-CN" dirty="0" err="1"/>
              <a:t>live_things</a:t>
            </a:r>
            <a:r>
              <a:rPr kumimoji="1" lang="zh-CN" altLang="en-US" dirty="0"/>
              <a:t>类通过组合的方式拥有了这些行为，并且可以在运行时动态改变这些行为。</a:t>
            </a:r>
          </a:p>
          <a:p>
            <a:pPr>
              <a:lnSpc>
                <a:spcPct val="170000"/>
              </a:lnSpc>
              <a:spcBef>
                <a:spcPts val="400"/>
              </a:spcBef>
            </a:pPr>
            <a:r>
              <a:rPr kumimoji="1" lang="zh-CN" altLang="en-US" dirty="0"/>
              <a:t>工厂模式：</a:t>
            </a:r>
            <a:r>
              <a:rPr kumimoji="1" lang="en" altLang="zh-CN" dirty="0" err="1"/>
              <a:t>live_things</a:t>
            </a:r>
            <a:r>
              <a:rPr kumimoji="1" lang="zh-CN" altLang="en-US" dirty="0"/>
              <a:t>类中的</a:t>
            </a:r>
            <a:r>
              <a:rPr kumimoji="1" lang="en" altLang="zh-CN" dirty="0"/>
              <a:t>factory</a:t>
            </a:r>
            <a:r>
              <a:rPr kumimoji="1" lang="zh-CN" altLang="en-US" dirty="0"/>
              <a:t>函数是一个工厂方法，它根据传入的类型参数创建并返回不同的</a:t>
            </a:r>
            <a:r>
              <a:rPr kumimoji="1" lang="en" altLang="zh-CN" dirty="0" err="1"/>
              <a:t>live_things</a:t>
            </a:r>
            <a:r>
              <a:rPr kumimoji="1" lang="zh-CN" altLang="en-US" dirty="0"/>
              <a:t>对象。</a:t>
            </a:r>
          </a:p>
          <a:p>
            <a:pPr>
              <a:lnSpc>
                <a:spcPct val="170000"/>
              </a:lnSpc>
              <a:spcBef>
                <a:spcPts val="400"/>
              </a:spcBef>
            </a:pPr>
            <a:r>
              <a:rPr kumimoji="1" lang="zh-CN" altLang="en-US" dirty="0"/>
              <a:t>模板方法模式：</a:t>
            </a:r>
            <a:r>
              <a:rPr kumimoji="1" lang="en" altLang="zh-CN" dirty="0" err="1"/>
              <a:t>live_things</a:t>
            </a:r>
            <a:r>
              <a:rPr kumimoji="1" lang="zh-CN" altLang="en-US" dirty="0"/>
              <a:t>类定义了一些函数（如</a:t>
            </a:r>
            <a:r>
              <a:rPr kumimoji="1" lang="en" altLang="zh-CN" dirty="0" err="1"/>
              <a:t>ai_control</a:t>
            </a:r>
            <a:r>
              <a:rPr kumimoji="1" lang="zh-CN" altLang="en" dirty="0"/>
              <a:t>、</a:t>
            </a:r>
            <a:r>
              <a:rPr kumimoji="1" lang="en" altLang="zh-CN" dirty="0"/>
              <a:t>die</a:t>
            </a:r>
            <a:r>
              <a:rPr kumimoji="1" lang="zh-CN" altLang="en-US" dirty="0"/>
              <a:t>等），这些函数在</a:t>
            </a:r>
            <a:r>
              <a:rPr kumimoji="1" lang="en" altLang="zh-CN" dirty="0" err="1"/>
              <a:t>live_things</a:t>
            </a:r>
            <a:r>
              <a:rPr kumimoji="1" lang="zh-CN" altLang="en-US" dirty="0"/>
              <a:t>类中提供默认实现，在派生类中（如</a:t>
            </a:r>
            <a:r>
              <a:rPr kumimoji="1" lang="en" altLang="zh-CN" dirty="0"/>
              <a:t>HOME</a:t>
            </a:r>
            <a:r>
              <a:rPr kumimoji="1" lang="zh-CN" altLang="en" dirty="0"/>
              <a:t>、</a:t>
            </a:r>
            <a:r>
              <a:rPr kumimoji="1" lang="en" altLang="zh-CN" dirty="0"/>
              <a:t>soldier</a:t>
            </a:r>
            <a:r>
              <a:rPr kumimoji="1" lang="zh-CN" altLang="en" dirty="0"/>
              <a:t>、</a:t>
            </a:r>
            <a:r>
              <a:rPr kumimoji="1" lang="en" altLang="zh-CN" dirty="0"/>
              <a:t>tank</a:t>
            </a:r>
            <a:r>
              <a:rPr kumimoji="1" lang="zh-CN" altLang="en-US" dirty="0"/>
              <a:t>等）被重写。这样，</a:t>
            </a:r>
            <a:r>
              <a:rPr kumimoji="1" lang="en" altLang="zh-CN" dirty="0" err="1"/>
              <a:t>live_things</a:t>
            </a:r>
            <a:r>
              <a:rPr kumimoji="1" lang="zh-CN" altLang="en-US" dirty="0"/>
              <a:t>类就定义了一个算法的骨架，具体的实现则交给了派生类。</a:t>
            </a:r>
          </a:p>
          <a:p>
            <a:pPr>
              <a:lnSpc>
                <a:spcPct val="170000"/>
              </a:lnSpc>
              <a:spcBef>
                <a:spcPts val="400"/>
              </a:spcBef>
            </a:pPr>
            <a:r>
              <a:rPr kumimoji="1" lang="zh-CN" altLang="en-US" dirty="0"/>
              <a:t>装饰器模式：</a:t>
            </a:r>
            <a:r>
              <a:rPr kumimoji="1" lang="en" altLang="zh-CN" dirty="0" err="1"/>
              <a:t>HealthBar</a:t>
            </a:r>
            <a:r>
              <a:rPr kumimoji="1" lang="zh-CN" altLang="en-US" dirty="0"/>
              <a:t>类提供了一个健康条的视觉表示，它可以被添加到</a:t>
            </a:r>
            <a:r>
              <a:rPr kumimoji="1" lang="en" altLang="zh-CN" dirty="0" err="1"/>
              <a:t>live_things</a:t>
            </a:r>
            <a:r>
              <a:rPr kumimoji="1" lang="zh-CN" altLang="en-US" dirty="0"/>
              <a:t>对象上，为</a:t>
            </a:r>
            <a:r>
              <a:rPr kumimoji="1" lang="en" altLang="zh-CN" dirty="0" err="1"/>
              <a:t>live_things</a:t>
            </a:r>
            <a:r>
              <a:rPr kumimoji="1" lang="zh-CN" altLang="en-US" dirty="0"/>
              <a:t>对象添加了新的功能（显示健康条），但并不改变</a:t>
            </a:r>
            <a:r>
              <a:rPr kumimoji="1" lang="en" altLang="zh-CN" dirty="0" err="1"/>
              <a:t>live_things</a:t>
            </a:r>
            <a:r>
              <a:rPr kumimoji="1" lang="zh-CN" altLang="en-US" dirty="0"/>
              <a:t>对象的接口。</a:t>
            </a:r>
            <a:r>
              <a:rPr kumimoji="1" lang="en" altLang="zh-CN" dirty="0" err="1"/>
              <a:t>highlightBox</a:t>
            </a:r>
            <a:r>
              <a:rPr kumimoji="1" lang="zh-CN" altLang="en" dirty="0"/>
              <a:t>、</a:t>
            </a:r>
            <a:r>
              <a:rPr kumimoji="1" lang="en" altLang="zh-CN" dirty="0" err="1"/>
              <a:t>destinationBox</a:t>
            </a:r>
            <a:r>
              <a:rPr kumimoji="1" lang="zh-CN" altLang="en-US" dirty="0"/>
              <a:t>和</a:t>
            </a:r>
            <a:r>
              <a:rPr kumimoji="1" lang="en" altLang="zh-CN" dirty="0" err="1"/>
              <a:t>atackRangeBox</a:t>
            </a:r>
            <a:r>
              <a:rPr kumimoji="1" lang="zh-CN" altLang="en-US" dirty="0"/>
              <a:t>类提供了一些视觉表示，它们可以被添加到其他对象上，为这些对象添加了新的功能（显示高亮、目的地和攻击范围），但并不改变这些对象的接口。</a:t>
            </a:r>
          </a:p>
          <a:p>
            <a:pPr>
              <a:lnSpc>
                <a:spcPct val="170000"/>
              </a:lnSpc>
              <a:spcBef>
                <a:spcPts val="400"/>
              </a:spcBef>
            </a:pPr>
            <a:r>
              <a:rPr kumimoji="1" lang="zh-CN" altLang="en-US" dirty="0"/>
              <a:t>组合模式：</a:t>
            </a:r>
            <a:r>
              <a:rPr kumimoji="1" lang="en" altLang="zh-CN" dirty="0" err="1"/>
              <a:t>live_things</a:t>
            </a:r>
            <a:r>
              <a:rPr kumimoji="1" lang="zh-CN" altLang="en-US" dirty="0"/>
              <a:t>类包含了</a:t>
            </a:r>
            <a:r>
              <a:rPr kumimoji="1" lang="en" altLang="zh-CN" dirty="0" err="1"/>
              <a:t>move_behavior</a:t>
            </a:r>
            <a:r>
              <a:rPr kumimoji="1" lang="zh-CN" altLang="en-US" dirty="0"/>
              <a:t>和</a:t>
            </a:r>
            <a:r>
              <a:rPr kumimoji="1" lang="en" altLang="zh-CN" dirty="0" err="1"/>
              <a:t>attack_behavior</a:t>
            </a:r>
            <a:r>
              <a:rPr kumimoji="1" lang="zh-CN" altLang="en-US" dirty="0"/>
              <a:t>对象，这是一种</a:t>
            </a:r>
            <a:r>
              <a:rPr kumimoji="1" lang="en-US" altLang="zh-CN" dirty="0"/>
              <a:t>"</a:t>
            </a:r>
            <a:r>
              <a:rPr kumimoji="1" lang="zh-CN" altLang="en-US" dirty="0"/>
              <a:t>有</a:t>
            </a:r>
            <a:r>
              <a:rPr kumimoji="1" lang="en-US" altLang="zh-CN" dirty="0"/>
              <a:t>-</a:t>
            </a:r>
            <a:r>
              <a:rPr kumimoji="1" lang="en" altLang="zh-CN" dirty="0"/>
              <a:t>a"</a:t>
            </a:r>
            <a:r>
              <a:rPr kumimoji="1" lang="zh-CN" altLang="en-US" dirty="0"/>
              <a:t>关系，即</a:t>
            </a:r>
            <a:r>
              <a:rPr kumimoji="1" lang="en" altLang="zh-CN" dirty="0" err="1"/>
              <a:t>live_things</a:t>
            </a:r>
            <a:r>
              <a:rPr kumimoji="1" lang="zh-CN" altLang="en-US" dirty="0"/>
              <a:t>有一个</a:t>
            </a:r>
            <a:r>
              <a:rPr kumimoji="1" lang="en" altLang="zh-CN" dirty="0" err="1"/>
              <a:t>move_behavior</a:t>
            </a:r>
            <a:r>
              <a:rPr kumimoji="1" lang="zh-CN" altLang="en-US" dirty="0"/>
              <a:t>和一个</a:t>
            </a:r>
            <a:r>
              <a:rPr kumimoji="1" lang="en" altLang="zh-CN" dirty="0" err="1"/>
              <a:t>attack_behavior</a:t>
            </a:r>
            <a:r>
              <a:rPr kumimoji="1" lang="zh-CN" altLang="en" dirty="0"/>
              <a:t>。</a:t>
            </a:r>
            <a:r>
              <a:rPr kumimoji="1" lang="zh-CN" altLang="en-US" dirty="0"/>
              <a:t>这种设计使得</a:t>
            </a:r>
            <a:r>
              <a:rPr kumimoji="1" lang="en" altLang="zh-CN" dirty="0" err="1"/>
              <a:t>live_things</a:t>
            </a:r>
            <a:r>
              <a:rPr kumimoji="1" lang="zh-CN" altLang="en-US" dirty="0"/>
              <a:t>类可以利用已有的行为类来扩展自己的功能，而不需要通过继承来实现。</a:t>
            </a:r>
            <a:r>
              <a:rPr kumimoji="1" lang="en" altLang="zh-CN" dirty="0"/>
              <a:t>FOCUS</a:t>
            </a:r>
            <a:r>
              <a:rPr kumimoji="1" lang="zh-CN" altLang="en-US" dirty="0"/>
              <a:t>类包含了</a:t>
            </a:r>
            <a:r>
              <a:rPr kumimoji="1" lang="en" altLang="zh-CN" dirty="0" err="1"/>
              <a:t>highlightBox</a:t>
            </a:r>
            <a:r>
              <a:rPr kumimoji="1" lang="zh-CN" altLang="en-US" dirty="0"/>
              <a:t>和</a:t>
            </a:r>
            <a:r>
              <a:rPr kumimoji="1" lang="en" altLang="zh-CN" dirty="0" err="1"/>
              <a:t>atackRangeBox</a:t>
            </a:r>
            <a:r>
              <a:rPr kumimoji="1" lang="zh-CN" altLang="en-US" dirty="0"/>
              <a:t>对象，这是一种</a:t>
            </a:r>
            <a:r>
              <a:rPr kumimoji="1" lang="en-US" altLang="zh-CN" dirty="0"/>
              <a:t>"</a:t>
            </a:r>
            <a:r>
              <a:rPr kumimoji="1" lang="zh-CN" altLang="en-US" dirty="0"/>
              <a:t>有</a:t>
            </a:r>
            <a:r>
              <a:rPr kumimoji="1" lang="en-US" altLang="zh-CN" dirty="0"/>
              <a:t>-</a:t>
            </a:r>
            <a:r>
              <a:rPr kumimoji="1" lang="en" altLang="zh-CN" dirty="0"/>
              <a:t>a"</a:t>
            </a:r>
            <a:r>
              <a:rPr kumimoji="1" lang="zh-CN" altLang="en-US" dirty="0"/>
              <a:t>关系，即</a:t>
            </a:r>
            <a:r>
              <a:rPr kumimoji="1" lang="en" altLang="zh-CN" dirty="0"/>
              <a:t>FOCUS</a:t>
            </a:r>
            <a:r>
              <a:rPr kumimoji="1" lang="zh-CN" altLang="en-US" dirty="0"/>
              <a:t>有一个</a:t>
            </a:r>
            <a:r>
              <a:rPr kumimoji="1" lang="en" altLang="zh-CN" dirty="0" err="1"/>
              <a:t>highlightBox</a:t>
            </a:r>
            <a:r>
              <a:rPr kumimoji="1" lang="zh-CN" altLang="en-US" dirty="0"/>
              <a:t>和一个</a:t>
            </a:r>
            <a:r>
              <a:rPr kumimoji="1" lang="en" altLang="zh-CN" dirty="0" err="1"/>
              <a:t>atackRangeBox</a:t>
            </a:r>
            <a:r>
              <a:rPr kumimoji="1" lang="zh-CN" altLang="en" dirty="0"/>
              <a:t>。</a:t>
            </a:r>
            <a:r>
              <a:rPr kumimoji="1" lang="zh-CN" altLang="en-US" dirty="0"/>
              <a:t>这种设计使得</a:t>
            </a:r>
            <a:r>
              <a:rPr kumimoji="1" lang="en" altLang="zh-CN" dirty="0"/>
              <a:t>FOCUS</a:t>
            </a:r>
            <a:r>
              <a:rPr kumimoji="1" lang="zh-CN" altLang="en-US" dirty="0"/>
              <a:t>类可以利用已有的类来扩展自己的功能，而不需要通过继承来实现。</a:t>
            </a:r>
          </a:p>
          <a:p>
            <a:pPr>
              <a:lnSpc>
                <a:spcPct val="170000"/>
              </a:lnSpc>
              <a:spcBef>
                <a:spcPts val="400"/>
              </a:spcBef>
            </a:pPr>
            <a:r>
              <a:rPr kumimoji="1" lang="zh-CN" altLang="en-US" dirty="0"/>
              <a:t>桥接模式：</a:t>
            </a:r>
            <a:r>
              <a:rPr kumimoji="1" lang="en" altLang="zh-CN" dirty="0"/>
              <a:t>FOCUS</a:t>
            </a:r>
            <a:r>
              <a:rPr kumimoji="1" lang="zh-CN" altLang="en-US" dirty="0"/>
              <a:t>类和</a:t>
            </a:r>
            <a:r>
              <a:rPr kumimoji="1" lang="en" altLang="zh-CN" dirty="0"/>
              <a:t>PLAYER</a:t>
            </a:r>
            <a:r>
              <a:rPr kumimoji="1" lang="zh-CN" altLang="en-US" dirty="0"/>
              <a:t>类都继承了</a:t>
            </a:r>
            <a:r>
              <a:rPr kumimoji="1" lang="en" altLang="zh-CN" dirty="0"/>
              <a:t>sf::Drawable</a:t>
            </a:r>
            <a:r>
              <a:rPr kumimoji="1" lang="zh-CN" altLang="en-US" dirty="0"/>
              <a:t>和</a:t>
            </a:r>
            <a:r>
              <a:rPr kumimoji="1" lang="en" altLang="zh-CN" dirty="0"/>
              <a:t>sf::Transformable</a:t>
            </a:r>
            <a:r>
              <a:rPr kumimoji="1" lang="zh-CN" altLang="en" dirty="0"/>
              <a:t>，</a:t>
            </a:r>
            <a:r>
              <a:rPr kumimoji="1" lang="zh-CN" altLang="en-US" dirty="0"/>
              <a:t>这是桥接模式的一个例子。这种模式将抽象部分（如绘制和变换）与它的实现部分（如</a:t>
            </a:r>
            <a:r>
              <a:rPr kumimoji="1" lang="en" altLang="zh-CN" dirty="0"/>
              <a:t>FOCUS</a:t>
            </a:r>
            <a:r>
              <a:rPr kumimoji="1" lang="zh-CN" altLang="en-US" dirty="0"/>
              <a:t>和</a:t>
            </a:r>
            <a:r>
              <a:rPr kumimoji="1" lang="en" altLang="zh-CN" dirty="0"/>
              <a:t>PLAYER</a:t>
            </a:r>
            <a:r>
              <a:rPr kumimoji="1" lang="zh-CN" altLang="en" dirty="0"/>
              <a:t>）</a:t>
            </a:r>
            <a:r>
              <a:rPr kumimoji="1" lang="zh-CN" altLang="en-US" dirty="0"/>
              <a:t>分离，使它们可以独立地变化。</a:t>
            </a:r>
          </a:p>
          <a:p>
            <a:pPr>
              <a:lnSpc>
                <a:spcPct val="170000"/>
              </a:lnSpc>
              <a:spcBef>
                <a:spcPts val="400"/>
              </a:spcBef>
            </a:pPr>
            <a:r>
              <a:rPr kumimoji="1" lang="zh-CN" altLang="en-US" dirty="0"/>
              <a:t>单例模式：</a:t>
            </a:r>
            <a:r>
              <a:rPr kumimoji="1" lang="en" altLang="zh-CN" dirty="0"/>
              <a:t>GAME</a:t>
            </a:r>
            <a:r>
              <a:rPr kumimoji="1" lang="zh-CN" altLang="en-US" dirty="0"/>
              <a:t>类是一个单例类</a:t>
            </a:r>
          </a:p>
        </p:txBody>
      </p:sp>
      <p:sp>
        <p:nvSpPr>
          <p:cNvPr id="4" name="灯片编号占位符 3">
            <a:extLst>
              <a:ext uri="{FF2B5EF4-FFF2-40B4-BE49-F238E27FC236}">
                <a16:creationId xmlns:a16="http://schemas.microsoft.com/office/drawing/2014/main" id="{CE0B229F-034D-DF4C-A9A2-312C84F232EB}"/>
              </a:ext>
            </a:extLst>
          </p:cNvPr>
          <p:cNvSpPr>
            <a:spLocks noGrp="1"/>
          </p:cNvSpPr>
          <p:nvPr>
            <p:ph type="sldNum" sz="quarter" idx="4"/>
          </p:nvPr>
        </p:nvSpPr>
        <p:spPr/>
        <p:txBody>
          <a:bodyPr/>
          <a:lstStyle/>
          <a:p>
            <a:fld id="{5DD3DB80-B894-403A-B48E-6FDC1A72010E}" type="slidenum">
              <a:rPr lang="zh-CN" altLang="en-US" smtClean="0"/>
              <a:pPr/>
              <a:t>8</a:t>
            </a:fld>
            <a:endParaRPr lang="zh-CN" altLang="en-US" dirty="0"/>
          </a:p>
        </p:txBody>
      </p:sp>
    </p:spTree>
    <p:extLst>
      <p:ext uri="{BB962C8B-B14F-4D97-AF65-F5344CB8AC3E}">
        <p14:creationId xmlns:p14="http://schemas.microsoft.com/office/powerpoint/2010/main" val="2332853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F2971D-3268-6540-AC75-6A2796353F2A}"/>
              </a:ext>
            </a:extLst>
          </p:cNvPr>
          <p:cNvSpPr>
            <a:spLocks noGrp="1"/>
          </p:cNvSpPr>
          <p:nvPr>
            <p:ph type="title"/>
          </p:nvPr>
        </p:nvSpPr>
        <p:spPr/>
        <p:txBody>
          <a:bodyPr/>
          <a:lstStyle/>
          <a:p>
            <a:r>
              <a:rPr kumimoji="1" lang="zh-CN" altLang="en-US" dirty="0"/>
              <a:t>三、实现细节</a:t>
            </a:r>
          </a:p>
        </p:txBody>
      </p:sp>
      <p:sp>
        <p:nvSpPr>
          <p:cNvPr id="3" name="内容占位符 2">
            <a:extLst>
              <a:ext uri="{FF2B5EF4-FFF2-40B4-BE49-F238E27FC236}">
                <a16:creationId xmlns:a16="http://schemas.microsoft.com/office/drawing/2014/main" id="{A3E4587F-5F3A-634D-B402-1A2A81D52D4C}"/>
              </a:ext>
            </a:extLst>
          </p:cNvPr>
          <p:cNvSpPr>
            <a:spLocks noGrp="1"/>
          </p:cNvSpPr>
          <p:nvPr>
            <p:ph sz="quarter" idx="13"/>
          </p:nvPr>
        </p:nvSpPr>
        <p:spPr/>
        <p:txBody>
          <a:bodyPr/>
          <a:lstStyle/>
          <a:p>
            <a:r>
              <a:rPr kumimoji="1" lang="zh-CN" altLang="en-US" dirty="0"/>
              <a:t>整体框架</a:t>
            </a:r>
          </a:p>
        </p:txBody>
      </p:sp>
      <p:sp>
        <p:nvSpPr>
          <p:cNvPr id="4" name="灯片编号占位符 3">
            <a:extLst>
              <a:ext uri="{FF2B5EF4-FFF2-40B4-BE49-F238E27FC236}">
                <a16:creationId xmlns:a16="http://schemas.microsoft.com/office/drawing/2014/main" id="{11A147F8-DCFF-CF43-A452-8B520D7F9095}"/>
              </a:ext>
            </a:extLst>
          </p:cNvPr>
          <p:cNvSpPr>
            <a:spLocks noGrp="1"/>
          </p:cNvSpPr>
          <p:nvPr>
            <p:ph type="sldNum" sz="quarter" idx="4"/>
          </p:nvPr>
        </p:nvSpPr>
        <p:spPr/>
        <p:txBody>
          <a:bodyPr/>
          <a:lstStyle/>
          <a:p>
            <a:fld id="{5DD3DB80-B894-403A-B48E-6FDC1A72010E}" type="slidenum">
              <a:rPr lang="zh-CN" altLang="en-US" smtClean="0"/>
              <a:pPr/>
              <a:t>9</a:t>
            </a:fld>
            <a:endParaRPr lang="zh-CN" altLang="en-US" dirty="0"/>
          </a:p>
        </p:txBody>
      </p:sp>
      <p:graphicFrame>
        <p:nvGraphicFramePr>
          <p:cNvPr id="5" name="图示 4">
            <a:extLst>
              <a:ext uri="{FF2B5EF4-FFF2-40B4-BE49-F238E27FC236}">
                <a16:creationId xmlns:a16="http://schemas.microsoft.com/office/drawing/2014/main" id="{89941E6F-C471-F047-9CDC-ED3FCFF0C94A}"/>
              </a:ext>
            </a:extLst>
          </p:cNvPr>
          <p:cNvGraphicFramePr/>
          <p:nvPr>
            <p:extLst>
              <p:ext uri="{D42A27DB-BD31-4B8C-83A1-F6EECF244321}">
                <p14:modId xmlns:p14="http://schemas.microsoft.com/office/powerpoint/2010/main" val="1829938470"/>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140213"/>
      </p:ext>
    </p:extLst>
  </p:cSld>
  <p:clrMapOvr>
    <a:masterClrMapping/>
  </p:clrMapOvr>
</p:sld>
</file>

<file path=ppt/theme/theme1.xml><?xml version="1.0" encoding="utf-8"?>
<a:theme xmlns:a="http://schemas.openxmlformats.org/drawingml/2006/main" name="周晰朗的模板">
  <a:themeElements>
    <a:clrScheme name="浦银安盛">
      <a:dk1>
        <a:srgbClr val="000000"/>
      </a:dk1>
      <a:lt1>
        <a:srgbClr val="FFFFFF"/>
      </a:lt1>
      <a:dk2>
        <a:srgbClr val="768394"/>
      </a:dk2>
      <a:lt2>
        <a:srgbClr val="F0F0F0"/>
      </a:lt2>
      <a:accent1>
        <a:srgbClr val="00529F"/>
      </a:accent1>
      <a:accent2>
        <a:srgbClr val="2276C6"/>
      </a:accent2>
      <a:accent3>
        <a:srgbClr val="85ACD1"/>
      </a:accent3>
      <a:accent4>
        <a:srgbClr val="AECCE8"/>
      </a:accent4>
      <a:accent5>
        <a:srgbClr val="989898"/>
      </a:accent5>
      <a:accent6>
        <a:srgbClr val="BFBFBF"/>
      </a:accent6>
      <a:hlink>
        <a:srgbClr val="00529F"/>
      </a:hlink>
      <a:folHlink>
        <a:srgbClr val="BFBFBF"/>
      </a:folHlink>
    </a:clrScheme>
    <a:fontScheme name="nd3ohwcu">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3836</TotalTime>
  <Words>1516</Words>
  <Application>Microsoft Macintosh PowerPoint</Application>
  <PresentationFormat>宽屏</PresentationFormat>
  <Paragraphs>129</Paragraphs>
  <Slides>19</Slides>
  <Notes>0</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19</vt:i4>
      </vt:variant>
    </vt:vector>
  </HeadingPairs>
  <TitlesOfParts>
    <vt:vector size="23" baseType="lpstr">
      <vt:lpstr>等线</vt:lpstr>
      <vt:lpstr>微软雅黑</vt:lpstr>
      <vt:lpstr>Arial</vt:lpstr>
      <vt:lpstr>周晰朗的模板</vt:lpstr>
      <vt:lpstr>DSA课程设计报告</vt:lpstr>
      <vt:lpstr>一、介绍</vt:lpstr>
      <vt:lpstr>二、游戏特点</vt:lpstr>
      <vt:lpstr>二、游戏特点</vt:lpstr>
      <vt:lpstr>二、游戏特点</vt:lpstr>
      <vt:lpstr>二、游戏特点</vt:lpstr>
      <vt:lpstr>二、游戏特点</vt:lpstr>
      <vt:lpstr>三、实现细节</vt:lpstr>
      <vt:lpstr>三、实现细节</vt:lpstr>
      <vt:lpstr>三、实现细节</vt:lpstr>
      <vt:lpstr>三、实现细节</vt:lpstr>
      <vt:lpstr>三、实现细节</vt:lpstr>
      <vt:lpstr>三、实现细节</vt:lpstr>
      <vt:lpstr>三、实现细节</vt:lpstr>
      <vt:lpstr>四、效果展示</vt:lpstr>
      <vt:lpstr>PowerPoint 演示文稿</vt:lpstr>
      <vt:lpstr>五、总结与未来改进方向</vt:lpstr>
      <vt:lpstr>五、总结与未来改进方向</vt:lpstr>
      <vt:lpstr>THANKS</vt:lpstr>
    </vt:vector>
  </TitlesOfParts>
  <Company>复旦大学</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阿朗组会汇报</dc:title>
  <dc:creator>周晰朗</dc:creator>
  <cp:keywords>未经允许，请勿使用本模板</cp:keywords>
  <cp:lastModifiedBy>Microsoft Office User</cp:lastModifiedBy>
  <cp:revision>76</cp:revision>
  <dcterms:created xsi:type="dcterms:W3CDTF">2022-10-14T09:46:16Z</dcterms:created>
  <dcterms:modified xsi:type="dcterms:W3CDTF">2024-01-08T14:02:08Z</dcterms:modified>
</cp:coreProperties>
</file>

<file path=docProps/thumbnail.jpeg>
</file>